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20" r:id="rId4"/>
  </p:sldMasterIdLst>
  <p:notesMasterIdLst>
    <p:notesMasterId r:id="rId24"/>
  </p:notesMasterIdLst>
  <p:handoutMasterIdLst>
    <p:handoutMasterId r:id="rId25"/>
  </p:handoutMasterIdLst>
  <p:sldIdLst>
    <p:sldId id="281" r:id="rId5"/>
    <p:sldId id="355" r:id="rId6"/>
    <p:sldId id="373" r:id="rId7"/>
    <p:sldId id="354" r:id="rId8"/>
    <p:sldId id="283" r:id="rId9"/>
    <p:sldId id="351" r:id="rId10"/>
    <p:sldId id="360" r:id="rId11"/>
    <p:sldId id="361" r:id="rId12"/>
    <p:sldId id="284" r:id="rId13"/>
    <p:sldId id="362" r:id="rId14"/>
    <p:sldId id="363" r:id="rId15"/>
    <p:sldId id="364" r:id="rId16"/>
    <p:sldId id="365" r:id="rId17"/>
    <p:sldId id="366" r:id="rId18"/>
    <p:sldId id="367" r:id="rId19"/>
    <p:sldId id="368" r:id="rId20"/>
    <p:sldId id="369" r:id="rId21"/>
    <p:sldId id="370" r:id="rId22"/>
    <p:sldId id="3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54" autoAdjust="0"/>
    <p:restoredTop sz="94660"/>
  </p:normalViewPr>
  <p:slideViewPr>
    <p:cSldViewPr snapToGrid="0">
      <p:cViewPr varScale="1">
        <p:scale>
          <a:sx n="93" d="100"/>
          <a:sy n="93" d="100"/>
        </p:scale>
        <p:origin x="773" y="86"/>
      </p:cViewPr>
      <p:guideLst>
        <p:guide pos="360"/>
        <p:guide pos="7392"/>
        <p:guide orient="horz" pos="2160"/>
      </p:guideLst>
    </p:cSldViewPr>
  </p:slid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12/2/2022</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6:50.0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0,'5'4,"0"2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2T04:22:56.26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1 605,'10'-1,"1"-1,0 0,-1 0,1-1,-1-1,19-8,19-6,-13 9,0 2,0 2,42-2,108 5,11 1,-162-2,0-1,-1-1,58-17,-62 13,0-1,-1-1,0-1,-1-2,0-1,36-26,70-51,-47 35,-22 15,-34 23,-1 0,41-37,2-28,-57 69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7:19.49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7:20.23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7:21.14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7:21.70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03.54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04.14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510 390,'-9'-4,"-7"-11,-10-16,-9-6,-8-7,-1 0,4 8,3 10,8 4,4 7,3 1,-4-1,-2-3,-6 2,0-1,0-2,6 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04.569"/>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04.914"/>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06.50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3:50.57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1683 0,'0'4,"0"-1,0 1,0 0,0-1,-1 1,0-1,1 1,-1-1,-1 1,1-1,0 1,-1-1,0 0,0 0,0 0,0 0,0 0,0 0,-1 0,1-1,-1 1,0-1,0 0,0 0,0 0,0 0,-5 2,-15 6,-1 0,-1-1,1-2,-1 0,0-2,-42 4,41-5,-63 5,-174-7,124-5,-721 4,820-1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06.87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07.22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08.07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08.43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08.77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09.83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10.889"/>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12.06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12.52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12.87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3:56.27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10,'0'-4,"0"-2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13.23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17.78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18.144"/>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18.52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18.88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1160,'9'0,"0"-1,0 1,0-1,0-1,0 0,12-4,13-3,417-137,-164 48,-26 20,64-6,1033-179,26 87,2373-25,-2140 214,-364 1,-408-29,-4-57,-692 48,-103 15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19.25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19.59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20.05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21.12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71 1,'-5'0,"-5"0,-6 0,-4 0,0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21.73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1,'4'0,"6"0,6 0,-5 0,-3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3:57.84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0 338,'13'-2,"-1"0,0-1,0 0,0-1,0 0,-1-1,0 0,1 0,10-9,23-9,-29 16,0 2,32-8,-31 10,0-2,25-9,36-34,-1 9,-18 9,88-32,-114 53,-1 2,49-5,-32 5,2 2,-29 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22.72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0,'5'0,"1"0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23.29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32.800"/>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15 1,'-4'0,"2"0,-2 0,4 0,2 4,0 7,-4 1,2-2,-3-2,-1-3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33.58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11 0,'-4'0,"-2"0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8:34.709"/>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1,'1'10,"1"1,-1-1,2 1,-1-1,6 12,6 26,8 49,5-1,5-1,62 132,161 259,-183-356,515 806,375 336,-709-954,-249-313,-1-1,2 0,-1 0,0 0,8 5,-11-8,-1-1,1 0,-1 1,1-1,0 0,-1 0,1 0,-1 1,1-1,0 0,-1 0,1 0,0 0,-1 0,1 0,-1 0,1 0,0 0,-1-1,1 1,-1 0,1 0,0-1,0 0,0 0,0 0,0 0,-1 0,1 0,0 0,-1 0,1 0,-1 0,1 0,-1-1,0 1,1 0,-1 0,0 0,0-3,1-15,-1 1,-1-1,-6-31,3 23,-9-65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3:58.714"/>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1T18:34:52.43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1165 1636,'25'0,"4"1,1-1,0-1,0-2,-1-1,0-1,30-10,179-83,-120 47,-86 36,34-22,-43 22,1 2,0 1,33-11,28-4,2 2,-1-5,108-53,294-141,163-101,-348 165,675-311,-1074 525,-157 96,-346 270,438-288,-177 139,273-221,-83 48,-203 121,79-47,155-100,-482 272,-2-60,129-64,242-105,-293 136,480-234,31-15,13-6,18-13,83-53,-55 40,401-245,697-315,540-63,-1380 557,36 4,-302 82,-30 8,-11 2,-387 111,70-16,290-89,-41 2,-13 2,-445 123,342-82,-22 2,-80 22,238-57,1 3,0 1,2 3,-57 39,-44 23,-285 114,129-64,281-126,15-6,-1-1,1 0,-1 0,1-1,-1 0,-11 1,20-4,0 0,1 0,-1 0,0-1,0 1,0 0,0 0,0 0,1 0,-1-1,0 1,0 0,0 0,0-1,0 1,0 0,0 0,0 0,0-1,0 1,0 0,0 0,0-1,0 1,0 0,0 0,0-1,0 1,0 0,0 0,0 0,0-1,0 1,0 0,0 0,-1 0,1-1,0 1,0 0,0 0,0 0,0-1,-1 1,1 0,0 0,0 0,0 0,-1 0,1 0,0 0,0-1,-1 1,1 0,0 0,0 0,0 0,-1 0,1 0,0 0,0 0,-1 0,1 0,0 0,0 0,-1 1,1-1,17-18,87-54,-49 37,399-282,69-46,-512 357,0-1,-1 0,0-1,0 0,-1-1,0 1,-1-2,0 1,8-12,-9 10,1 1,0 0,1 1,0 0,17-13,-16 14,-1 0,1 0,-2-1,0 0,0-1,10-14,30-76,-37 74,1 0,1 0,1 1,33-43,-5 23,1 3,2 2,79-56,-33 37,110-54,-114 72,142-47,97-7,-7 3,-299 85,0 0,1 1,32-6,-53 12,1-1,0 1,0 0,0 0,-1 0,1 0,0 0,0-1,0 2,0-1,-1 0,1 0,0 0,0 0,0 0,-1 1,1-1,0 0,0 1,-1-1,1 0,0 1,0-1,-1 1,1-1,-1 1,1-1,0 1,-1 0,1-1,-1 1,1 0,-1 0,0-1,1 1,-1 0,0 0,0-1,1 1,-1 0,0 0,0 0,0-1,0 1,0 0,0 0,0 0,0 0,0-1,0 1,-1 0,1 0,0 0,-1 1,-2 6,0-1,0 1,-1-1,-6 11,-45 62,-82 93,-27 36,24 15,39-59,71-122,-2 0,-1-2,-57 52,-127 95,183-161,-265 204,-443 259,622-419,-2-6,-254 96,362-156,2 0,1-1,-1-1,0 1,0-2,-1 0,1 0,-13-1,25-1,-1 0,0 0,1 0,-1 0,0 0,1 0,-1-1,0 1,1 0,-1 0,0 0,1-1,-1 1,0 0,1-1,-1 1,1-1,-1 1,1-1,-1 1,1-1,-1 1,1-1,-1 1,1-1,0 1,-1-1,1 0,0 1,-1-1,1 0,0 1,0-1,0 0,0 1,0-1,0 0,0 1,0-1,0-1,13-30,4 5,2 2,1 0,0 1,29-25,68-63,177-128,153-74,-249 178,-106 72,204-145,-251 172,-40 29,-13 8,-14 9,0 0,1 1,0 1,-31 22,44-28,-371 261,198-134,176-128,-84 64,79-56,23-16,53-35,71-54,-55 36,-25 18,246-182,-288 206,-15 15,0 0,0 0,0 0,0 0,0 0,0 0,0 0,-1 0,1 0,0 0,0 0,0 0,0 0,0 0,0 0,0 0,0 0,0 0,0 0,0 0,-1 0,1 0,0 0,0 0,0-1,0 1,0 0,0 0,0 0,0 0,0 0,0 0,0 0,0 0,0 0,0 0,0 0,0 0,0 0,0 0,0-1,0 1,0 0,0 0,0 0,0 0,0 0,0 0,0 0,0 0,0 0,0 0,0 0,0-1,-35 21,-215 146,173-110,-82 77,128-101,31-32,0 0,1 0,-1 0,0 0,0 0,0 0,0 0,1 0,-1 0,0 0,0 0,0 0,0 0,0 1,0-1,1 0,-1 0,0 0,0 0,0 0,0 0,0 0,0 1,0-1,0 0,0 0,0 0,0 0,0 0,1 1,-1-1,0 0,0 0,0 0,0 0,0 1,0-1,-1 0,1 0,0 0,0 1,23-13,40-27,-26 16,272-180,187-115,-478 308,4-3,0-1,25-20,-33 18,-15 10,-12 7,-8 7,1 0,0 1,1 2,-29 19,21-14,-473 330,259-173,-166 107,375-259,26-18,7-5,45-35,610-426,15 22,-647 425,-11 9,-1-1,-1 0,1 0,-2-1,12-12,-22 19,-10 6,-151 86,-762 525,824-544,-89 84,171-136,39-30,375-308,-207 158,190-130,-320 245,-46 30,-13 6,-3 10,0-1,0 0,1 1,-1-1,0 1,0 0,0-1,0 1,1 0,-1 0,0 0,0 1,0-1,0 0,0 1,1-1,-3 1,-43 13,2 1,-58 27,63-25,-1417 626,1359-600,92-40,-1-1,1 0,0 0,-12 1,18-3,0 0,0 0,0 0,-1 0,1 0,0 0,0 0,-1 0,1 0,0 0,0 0,0 0,-1 0,1 0,0 0,0 0,0-1,-1 1,1 0,0 0,0 0,0 0,0 0,-1-1,1 1,0 0,0 0,0 0,0 0,0-1,0 1,0 0,-1 0,1 0,0-1,0 1,0 0,0 0,0 0,0-1,0 1,0 0,0 0,0 0,0-1,0 1,0 0,15-22,117-107,-76 78,735-724,-575 559,-187 187,-13 15,-1-2,0 0,23-33,-33 36,-12 13,-18 16,-98 81,-294 222,377-288,26-18,29-21,184-128,-88 58,-95 67,10-7,40-33,-758 699,671-630,10-10,2 1,-1 0,1 0,-12 17,21-22,9-6,22-14,-1 0,-1-2,44-34,-13 9,-41 30,454-333,-395 285,39-34,-198 157,-349 371,340-326,4 4,-96 166,179-272,-43 82,42-78,1 0,0 0,0 0,1 0,0 0,1 1,-1 17,4-7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2T04:22:37.3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2T04:22:39.56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2014 109,'1'8,"1"0,-1-1,1 1,1-1,-1 0,1 1,1-1,-1-1,7 10,6 13,-4-3,1-1,33 47,-37-60,2-1,-1 0,1 0,1-1,0 0,0-1,18 10,167 98,-96-65,-12-6,-89-46,0 0,0 0,1 0,-1 0,0 0,0 0,0 0,1 0,-1 0,0 0,0 0,0 0,1 0,-1 0,0 0,0 0,0 1,0-1,0 0,1 0,-1 0,0 0,0 0,0 1,0-1,0 0,0 0,1 0,-1 0,0 1,0-1,0 0,0 0,0 0,0 1,0-1,0 0,0 0,0 0,0 1,0-1,0 0,0 0,0 0,0 0,0 1,0-1,0 0,-1 0,1 0,0 1,0-1,0 0,0 0,0 0,0 0,-1 1,-15 2,-21-3,343-3,-301 3,-1 0,1 0,-1 1,0 0,1 0,-1 0,7 3,-11-4,1 0,-1 0,1 1,-1-1,0 0,1 1,-1-1,0 0,1 1,-1-1,0 0,1 1,-1-1,0 0,0 1,0-1,1 1,-1-1,0 1,0-1,0 1,0-1,0 1,0-1,0 1,0 1,0-1,-1 0,1 0,-1 1,0-1,1 0,-1 0,0 0,0 0,1 0,-1 0,0 0,-2 1,-2 3,1-1,-1 1,1 0,0 0,0 1,-3 5,7-10,0-1,-1 1,1 0,0 0,0 0,-1-1,1 1,0 0,0 0,0 0,0-1,0 1,0 0,0 0,0 0,1 0,-1-1,0 1,0 0,1 0,0 1,0-1,0 0,0 0,1 0,-1 0,0 0,1 0,-1 0,0-1,1 1,-1-1,1 1,-1-1,1 1,0-1,-1 0,3 0,15 2,0-1,0-1,0 0,30-6,83-21,-54 9,160-26,423-21,-604 64,-42 4,-14 3,-24 13,-207 117,131-81,-651 326,682-353,48-22,20-6,0 0,0 0,0 0,0 0,0 0,0 0,0-1,0 1,-1 0,1 0,0 0,0 0,0 0,0 0,0 0,0 0,0 0,0 0,0 0,0 0,0-1,0 1,0 0,0 0,0 0,0 0,-1 0,1 0,0 0,0 0,0-1,0 1,0 0,0 0,0 0,1 0,-1 0,0 0,0 0,0 0,0-1,0 1,0 0,0 0,0 0,0 0,0 0,0 0,0 0,0 0,0 0,0 0,0 0,1-1,-1 1,0 0,0 0,0 0,0 0,0 0,0 0,0 0,0 0,0 0,1 0,-1 0,0 0,0 0,0 0,33-24,353-219,-16 11,-224 139,134-92,-260 167,-24 12,-14 3,-171 5,133 1,-218 9,-118-10,-119-25,-111-36,-99-39,-46-35,55-4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02T04:22:54.61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12/2/2022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70320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chemeClr val="accent1"/>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US"/>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US"/>
              <a:t>Click icon to add picture</a:t>
            </a:r>
            <a:endParaRPr lang="en-US" dirty="0"/>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US"/>
              <a:t>Click icon to add picture</a:t>
            </a:r>
            <a:endParaRPr lang="en-US" dirty="0"/>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US"/>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US"/>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US"/>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r>
              <a:rPr lang="en-US"/>
              <a:t>9/4/20XX</a:t>
            </a:r>
            <a:endParaRPr lang="en-US" dirty="0"/>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r>
              <a:rPr lang="en-US"/>
              <a:t>9/4/20XX</a:t>
            </a:r>
            <a:endParaRPr lang="en-US" dirty="0"/>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r>
              <a:rPr lang="en-US"/>
              <a:t>9/4/20XX</a:t>
            </a:r>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r>
              <a:rPr lang="en-US"/>
              <a:t>9/4/20XX</a:t>
            </a:r>
            <a:endParaRPr lang="en-US" dirty="0"/>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US"/>
              <a:t>Click to edit Master text styles</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US"/>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chemeClr val="accent1"/>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a:lvl1pPr>
          </a:lstStyle>
          <a:p>
            <a:r>
              <a:rPr lang="en-US"/>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chemeClr val="accent1"/>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Footer Placeholder 9">
            <a:extLst>
              <a:ext uri="{FF2B5EF4-FFF2-40B4-BE49-F238E27FC236}">
                <a16:creationId xmlns:a16="http://schemas.microsoft.com/office/drawing/2014/main" id="{20957ADB-410A-48BE-AA95-3A708314B02A}"/>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2" name="Footer Placeholder 11">
            <a:extLst>
              <a:ext uri="{FF2B5EF4-FFF2-40B4-BE49-F238E27FC236}">
                <a16:creationId xmlns:a16="http://schemas.microsoft.com/office/drawing/2014/main" id="{D0281C10-EAAA-4F45-8CC9-87F9F9116C21}"/>
              </a:ext>
            </a:extLst>
          </p:cNvPr>
          <p:cNvSpPr>
            <a:spLocks noGrp="1"/>
          </p:cNvSpPr>
          <p:nvPr>
            <p:ph type="ftr" sz="quarter" idx="33"/>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p>
            <a:fld id="{A65A5C87-DF58-40C8-B092-1DE63DB4547E}" type="slidenum">
              <a:rPr lang="en-US" smtClean="0"/>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9/4/20XX</a:t>
            </a:r>
            <a:endParaRPr lang="en-US" dirty="0"/>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9.png"/><Relationship Id="rId18" Type="http://schemas.openxmlformats.org/officeDocument/2006/relationships/image" Target="../media/image27.png"/><Relationship Id="rId26" Type="http://schemas.openxmlformats.org/officeDocument/2006/relationships/customXml" Target="../ink/ink10.xml"/><Relationship Id="rId3" Type="http://schemas.openxmlformats.org/officeDocument/2006/relationships/customXml" Target="../ink/ink2.xml"/><Relationship Id="rId21" Type="http://schemas.openxmlformats.org/officeDocument/2006/relationships/customXml" Target="../ink/ink7.xml"/><Relationship Id="rId7" Type="http://schemas.openxmlformats.org/officeDocument/2006/relationships/customXml" Target="../ink/ink3.xml"/><Relationship Id="rId12" Type="http://schemas.openxmlformats.org/officeDocument/2006/relationships/customXml" Target="../ink/ink6.xml"/><Relationship Id="rId17" Type="http://schemas.openxmlformats.org/officeDocument/2006/relationships/image" Target="../media/image26.png"/><Relationship Id="rId25" Type="http://schemas.openxmlformats.org/officeDocument/2006/relationships/customXml" Target="../ink/ink9.xml"/><Relationship Id="rId2" Type="http://schemas.openxmlformats.org/officeDocument/2006/relationships/image" Target="../media/image18.png"/><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customXml" Target="../ink/ink5.xml"/><Relationship Id="rId24" Type="http://schemas.openxmlformats.org/officeDocument/2006/relationships/image" Target="../media/image31.png"/><Relationship Id="rId15" Type="http://schemas.openxmlformats.org/officeDocument/2006/relationships/image" Target="../media/image24.png"/><Relationship Id="rId23" Type="http://schemas.openxmlformats.org/officeDocument/2006/relationships/customXml" Target="../ink/ink8.xml"/><Relationship Id="rId28" Type="http://schemas.openxmlformats.org/officeDocument/2006/relationships/image" Target="../media/image33.png"/><Relationship Id="rId10" Type="http://schemas.openxmlformats.org/officeDocument/2006/relationships/image" Target="../media/image23.png"/><Relationship Id="rId19" Type="http://schemas.openxmlformats.org/officeDocument/2006/relationships/image" Target="../media/image28.png"/><Relationship Id="rId9" Type="http://schemas.openxmlformats.org/officeDocument/2006/relationships/customXml" Target="../ink/ink4.xml"/><Relationship Id="rId14" Type="http://schemas.openxmlformats.org/officeDocument/2006/relationships/image" Target="../media/image20.png"/><Relationship Id="rId22" Type="http://schemas.openxmlformats.org/officeDocument/2006/relationships/image" Target="../media/image30.png"/><Relationship Id="rId27" Type="http://schemas.openxmlformats.org/officeDocument/2006/relationships/image" Target="../media/image32.png"/></Relationships>
</file>

<file path=ppt/slides/_rels/slide13.xml.rels><?xml version="1.0" encoding="UTF-8" standalone="yes"?>
<Relationships xmlns="http://schemas.openxmlformats.org/package/2006/relationships"><Relationship Id="rId13" Type="http://schemas.openxmlformats.org/officeDocument/2006/relationships/customXml" Target="../ink/ink20.xml"/><Relationship Id="rId18" Type="http://schemas.openxmlformats.org/officeDocument/2006/relationships/customXml" Target="../ink/ink25.xml"/><Relationship Id="rId26" Type="http://schemas.openxmlformats.org/officeDocument/2006/relationships/customXml" Target="../ink/ink33.xml"/><Relationship Id="rId39" Type="http://schemas.openxmlformats.org/officeDocument/2006/relationships/image" Target="../media/image290.png"/><Relationship Id="rId21" Type="http://schemas.openxmlformats.org/officeDocument/2006/relationships/customXml" Target="../ink/ink28.xml"/><Relationship Id="rId34" Type="http://schemas.openxmlformats.org/officeDocument/2006/relationships/customXml" Target="../ink/ink39.xml"/><Relationship Id="rId42" Type="http://schemas.openxmlformats.org/officeDocument/2006/relationships/image" Target="../media/image300.png"/><Relationship Id="rId7" Type="http://schemas.openxmlformats.org/officeDocument/2006/relationships/customXml" Target="../ink/ink15.xml"/><Relationship Id="rId2" Type="http://schemas.openxmlformats.org/officeDocument/2006/relationships/customXml" Target="../ink/ink11.xml"/><Relationship Id="rId16" Type="http://schemas.openxmlformats.org/officeDocument/2006/relationships/customXml" Target="../ink/ink23.xml"/><Relationship Id="rId20" Type="http://schemas.openxmlformats.org/officeDocument/2006/relationships/customXml" Target="../ink/ink27.xml"/><Relationship Id="rId29" Type="http://schemas.openxmlformats.org/officeDocument/2006/relationships/customXml" Target="../ink/ink35.xml"/><Relationship Id="rId41" Type="http://schemas.openxmlformats.org/officeDocument/2006/relationships/customXml" Target="../ink/ink44.xml"/><Relationship Id="rId1" Type="http://schemas.openxmlformats.org/officeDocument/2006/relationships/slideLayout" Target="../slideLayouts/slideLayout4.xml"/><Relationship Id="rId6" Type="http://schemas.openxmlformats.org/officeDocument/2006/relationships/customXml" Target="../ink/ink14.xml"/><Relationship Id="rId11" Type="http://schemas.openxmlformats.org/officeDocument/2006/relationships/customXml" Target="../ink/ink18.xml"/><Relationship Id="rId24" Type="http://schemas.openxmlformats.org/officeDocument/2006/relationships/customXml" Target="../ink/ink31.xml"/><Relationship Id="rId32" Type="http://schemas.openxmlformats.org/officeDocument/2006/relationships/customXml" Target="../ink/ink38.xml"/><Relationship Id="rId37" Type="http://schemas.openxmlformats.org/officeDocument/2006/relationships/customXml" Target="../ink/ink41.xml"/><Relationship Id="rId40" Type="http://schemas.openxmlformats.org/officeDocument/2006/relationships/customXml" Target="../ink/ink43.xml"/><Relationship Id="rId5" Type="http://schemas.openxmlformats.org/officeDocument/2006/relationships/customXml" Target="../ink/ink13.xml"/><Relationship Id="rId15" Type="http://schemas.openxmlformats.org/officeDocument/2006/relationships/customXml" Target="../ink/ink22.xml"/><Relationship Id="rId23" Type="http://schemas.openxmlformats.org/officeDocument/2006/relationships/customXml" Target="../ink/ink30.xml"/><Relationship Id="rId28" Type="http://schemas.openxmlformats.org/officeDocument/2006/relationships/image" Target="../media/image260.png"/><Relationship Id="rId36" Type="http://schemas.openxmlformats.org/officeDocument/2006/relationships/customXml" Target="../ink/ink40.xml"/><Relationship Id="rId10" Type="http://schemas.openxmlformats.org/officeDocument/2006/relationships/customXml" Target="../ink/ink17.xml"/><Relationship Id="rId19" Type="http://schemas.openxmlformats.org/officeDocument/2006/relationships/customXml" Target="../ink/ink26.xml"/><Relationship Id="rId31" Type="http://schemas.openxmlformats.org/officeDocument/2006/relationships/customXml" Target="../ink/ink37.xml"/><Relationship Id="rId4" Type="http://schemas.openxmlformats.org/officeDocument/2006/relationships/customXml" Target="../ink/ink12.xml"/><Relationship Id="rId9" Type="http://schemas.openxmlformats.org/officeDocument/2006/relationships/image" Target="../media/image250.png"/><Relationship Id="rId14" Type="http://schemas.openxmlformats.org/officeDocument/2006/relationships/customXml" Target="../ink/ink21.xml"/><Relationship Id="rId22" Type="http://schemas.openxmlformats.org/officeDocument/2006/relationships/customXml" Target="../ink/ink29.xml"/><Relationship Id="rId27" Type="http://schemas.openxmlformats.org/officeDocument/2006/relationships/customXml" Target="../ink/ink34.xml"/><Relationship Id="rId30" Type="http://schemas.openxmlformats.org/officeDocument/2006/relationships/customXml" Target="../ink/ink36.xml"/><Relationship Id="rId35" Type="http://schemas.openxmlformats.org/officeDocument/2006/relationships/image" Target="../media/image280.png"/><Relationship Id="rId43" Type="http://schemas.openxmlformats.org/officeDocument/2006/relationships/image" Target="../media/image35.png"/><Relationship Id="rId8" Type="http://schemas.openxmlformats.org/officeDocument/2006/relationships/customXml" Target="../ink/ink16.xml"/><Relationship Id="rId3" Type="http://schemas.openxmlformats.org/officeDocument/2006/relationships/image" Target="../media/image22.png"/><Relationship Id="rId12" Type="http://schemas.openxmlformats.org/officeDocument/2006/relationships/customXml" Target="../ink/ink19.xml"/><Relationship Id="rId17" Type="http://schemas.openxmlformats.org/officeDocument/2006/relationships/customXml" Target="../ink/ink24.xml"/><Relationship Id="rId25" Type="http://schemas.openxmlformats.org/officeDocument/2006/relationships/customXml" Target="../ink/ink32.xml"/><Relationship Id="rId33" Type="http://schemas.openxmlformats.org/officeDocument/2006/relationships/image" Target="../media/image270.png"/><Relationship Id="rId38" Type="http://schemas.openxmlformats.org/officeDocument/2006/relationships/customXml" Target="../ink/ink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9D20-B4BB-42AA-8DDD-68CC9F1D95DB}"/>
              </a:ext>
            </a:extLst>
          </p:cNvPr>
          <p:cNvSpPr>
            <a:spLocks noGrp="1"/>
          </p:cNvSpPr>
          <p:nvPr>
            <p:ph type="title"/>
          </p:nvPr>
        </p:nvSpPr>
        <p:spPr>
          <a:xfrm>
            <a:off x="5084064" y="774441"/>
            <a:ext cx="6272784" cy="1707621"/>
          </a:xfrm>
        </p:spPr>
        <p:txBody>
          <a:bodyPr>
            <a:normAutofit/>
          </a:bodyPr>
          <a:lstStyle/>
          <a:p>
            <a:r>
              <a:rPr lang="en-US" dirty="0"/>
              <a:t>Obstacle Avoiding Vehicle</a:t>
            </a:r>
          </a:p>
        </p:txBody>
      </p:sp>
      <p:sp>
        <p:nvSpPr>
          <p:cNvPr id="3" name="Subtitle 2">
            <a:extLst>
              <a:ext uri="{FF2B5EF4-FFF2-40B4-BE49-F238E27FC236}">
                <a16:creationId xmlns:a16="http://schemas.microsoft.com/office/drawing/2014/main" id="{ED9E8FDB-60EE-45AE-BB89-9A561A61C2AC}"/>
              </a:ext>
            </a:extLst>
          </p:cNvPr>
          <p:cNvSpPr>
            <a:spLocks noGrp="1"/>
          </p:cNvSpPr>
          <p:nvPr>
            <p:ph idx="1"/>
          </p:nvPr>
        </p:nvSpPr>
        <p:spPr/>
        <p:txBody>
          <a:bodyPr>
            <a:normAutofit/>
          </a:bodyPr>
          <a:lstStyle/>
          <a:p>
            <a:r>
              <a:rPr lang="en-US" dirty="0"/>
              <a:t>Devesh Kumar Pandey</a:t>
            </a:r>
          </a:p>
          <a:p>
            <a:r>
              <a:rPr lang="en-US" dirty="0"/>
              <a:t>Roll No.- 2101MC16</a:t>
            </a:r>
          </a:p>
          <a:p>
            <a:r>
              <a:rPr lang="en-US" dirty="0"/>
              <a:t>Mathematics and Computing</a:t>
            </a:r>
          </a:p>
        </p:txBody>
      </p:sp>
      <p:pic>
        <p:nvPicPr>
          <p:cNvPr id="9" name="Picture Placeholder 8">
            <a:extLst>
              <a:ext uri="{FF2B5EF4-FFF2-40B4-BE49-F238E27FC236}">
                <a16:creationId xmlns:a16="http://schemas.microsoft.com/office/drawing/2014/main" id="{96F3C4C8-341B-11FD-EA85-FD5D9964FCF9}"/>
              </a:ext>
            </a:extLst>
          </p:cNvPr>
          <p:cNvPicPr>
            <a:picLocks noGrp="1" noChangeAspect="1"/>
          </p:cNvPicPr>
          <p:nvPr>
            <p:ph type="pic" sz="quarter" idx="13"/>
          </p:nvPr>
        </p:nvPicPr>
        <p:blipFill>
          <a:blip r:embed="rId3"/>
          <a:srcRect l="22766" r="22766"/>
          <a:stretch/>
        </p:blipFill>
        <p:spPr>
          <a:xfrm>
            <a:off x="457200" y="603250"/>
            <a:ext cx="4051300" cy="5578475"/>
          </a:xfrm>
          <a:prstGeom prst="rect">
            <a:avLst/>
          </a:prstGeom>
        </p:spPr>
      </p:pic>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a:xfrm>
            <a:off x="951723" y="548640"/>
            <a:ext cx="10468946" cy="1179576"/>
          </a:xfrm>
        </p:spPr>
        <p:txBody>
          <a:bodyPr>
            <a:normAutofit fontScale="90000"/>
          </a:bodyPr>
          <a:lstStyle/>
          <a:p>
            <a:r>
              <a:rPr lang="en-US" dirty="0"/>
              <a:t>Controlling the Speed and Direction of DC Motor</a:t>
            </a:r>
          </a:p>
        </p:txBody>
      </p:sp>
      <p:sp>
        <p:nvSpPr>
          <p:cNvPr id="16" name="Slide Number Placeholder 5">
            <a:extLst>
              <a:ext uri="{FF2B5EF4-FFF2-40B4-BE49-F238E27FC236}">
                <a16:creationId xmlns:a16="http://schemas.microsoft.com/office/drawing/2014/main" id="{1A06BCBE-7F1D-4794-A964-0B03C6178B08}"/>
              </a:ext>
            </a:extLst>
          </p:cNvPr>
          <p:cNvSpPr>
            <a:spLocks noGrp="1"/>
          </p:cNvSpPr>
          <p:nvPr>
            <p:ph type="sldNum" sz="quarter" idx="12"/>
          </p:nvPr>
        </p:nvSpPr>
        <p:spPr/>
        <p:txBody>
          <a:bodyPr/>
          <a:lstStyle/>
          <a:p>
            <a:fld id="{A65A5C87-DF58-40C8-B092-1DE63DB4547E}" type="slidenum">
              <a:rPr lang="en-US" smtClean="0"/>
              <a:pPr/>
              <a:t>10</a:t>
            </a:fld>
            <a:endParaRPr lang="en-US" dirty="0"/>
          </a:p>
        </p:txBody>
      </p:sp>
      <p:sp>
        <p:nvSpPr>
          <p:cNvPr id="4" name="Content Placeholder 3">
            <a:extLst>
              <a:ext uri="{FF2B5EF4-FFF2-40B4-BE49-F238E27FC236}">
                <a16:creationId xmlns:a16="http://schemas.microsoft.com/office/drawing/2014/main" id="{25B70C6A-7D4E-7FAE-FA58-5FA9A450B128}"/>
              </a:ext>
            </a:extLst>
          </p:cNvPr>
          <p:cNvSpPr>
            <a:spLocks noGrp="1"/>
          </p:cNvSpPr>
          <p:nvPr>
            <p:ph sz="quarter" idx="4"/>
          </p:nvPr>
        </p:nvSpPr>
        <p:spPr>
          <a:xfrm>
            <a:off x="1248436" y="2737156"/>
            <a:ext cx="4937760" cy="2968511"/>
          </a:xfrm>
        </p:spPr>
        <p:txBody>
          <a:bodyPr/>
          <a:lstStyle/>
          <a:p>
            <a:pPr marL="0" indent="0">
              <a:buNone/>
            </a:pPr>
            <a:r>
              <a:rPr lang="en-US" b="0" i="0" dirty="0">
                <a:solidFill>
                  <a:srgbClr val="191919"/>
                </a:solidFill>
                <a:effectLst/>
              </a:rPr>
              <a:t>The output channels of both L293D ICs are broken out to the edge of the shield with two 5-pin screw terminals labeled M1, M2, M3, and M4. </a:t>
            </a:r>
          </a:p>
          <a:p>
            <a:pPr marL="0" indent="0">
              <a:buNone/>
            </a:pPr>
            <a:r>
              <a:rPr lang="en-US" b="0" i="0" dirty="0">
                <a:solidFill>
                  <a:srgbClr val="191919"/>
                </a:solidFill>
                <a:effectLst/>
              </a:rPr>
              <a:t>A total of four DC motors operating at 4.5 – 25V can be connected to these terminals.</a:t>
            </a:r>
            <a:endParaRPr lang="en-IN" dirty="0"/>
          </a:p>
        </p:txBody>
      </p:sp>
      <p:pic>
        <p:nvPicPr>
          <p:cNvPr id="6" name="Picture 5">
            <a:extLst>
              <a:ext uri="{FF2B5EF4-FFF2-40B4-BE49-F238E27FC236}">
                <a16:creationId xmlns:a16="http://schemas.microsoft.com/office/drawing/2014/main" id="{A902844B-6002-4925-05D4-CF5CE2011AF6}"/>
              </a:ext>
            </a:extLst>
          </p:cNvPr>
          <p:cNvPicPr>
            <a:picLocks noChangeAspect="1"/>
          </p:cNvPicPr>
          <p:nvPr/>
        </p:nvPicPr>
        <p:blipFill>
          <a:blip r:embed="rId2"/>
          <a:stretch>
            <a:fillRect/>
          </a:stretch>
        </p:blipFill>
        <p:spPr>
          <a:xfrm>
            <a:off x="6186196" y="2582676"/>
            <a:ext cx="4900085" cy="2644369"/>
          </a:xfrm>
          <a:prstGeom prst="rect">
            <a:avLst/>
          </a:prstGeom>
        </p:spPr>
      </p:pic>
    </p:spTree>
    <p:extLst>
      <p:ext uri="{BB962C8B-B14F-4D97-AF65-F5344CB8AC3E}">
        <p14:creationId xmlns:p14="http://schemas.microsoft.com/office/powerpoint/2010/main" val="1186547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lstStyle/>
          <a:p>
            <a:r>
              <a:rPr lang="en-US" dirty="0"/>
              <a:t>Circuit</a:t>
            </a:r>
          </a:p>
        </p:txBody>
      </p:sp>
      <p:pic>
        <p:nvPicPr>
          <p:cNvPr id="4" name="Picture 3">
            <a:extLst>
              <a:ext uri="{FF2B5EF4-FFF2-40B4-BE49-F238E27FC236}">
                <a16:creationId xmlns:a16="http://schemas.microsoft.com/office/drawing/2014/main" id="{6E9A3959-577A-5C08-B068-28286A99AC8E}"/>
              </a:ext>
            </a:extLst>
          </p:cNvPr>
          <p:cNvPicPr>
            <a:picLocks noChangeAspect="1"/>
          </p:cNvPicPr>
          <p:nvPr/>
        </p:nvPicPr>
        <p:blipFill>
          <a:blip r:embed="rId2"/>
          <a:stretch>
            <a:fillRect/>
          </a:stretch>
        </p:blipFill>
        <p:spPr>
          <a:xfrm>
            <a:off x="6471893" y="1938528"/>
            <a:ext cx="3017782" cy="2964437"/>
          </a:xfrm>
          <a:prstGeom prst="rect">
            <a:avLst/>
          </a:prstGeom>
        </p:spPr>
      </p:pic>
    </p:spTree>
    <p:extLst>
      <p:ext uri="{BB962C8B-B14F-4D97-AF65-F5344CB8AC3E}">
        <p14:creationId xmlns:p14="http://schemas.microsoft.com/office/powerpoint/2010/main" val="3071461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78F4F7-15BB-AB82-DA4B-53616CCB0256}"/>
              </a:ext>
            </a:extLst>
          </p:cNvPr>
          <p:cNvSpPr txBox="1"/>
          <p:nvPr/>
        </p:nvSpPr>
        <p:spPr>
          <a:xfrm>
            <a:off x="1287625" y="1175657"/>
            <a:ext cx="1315616" cy="523220"/>
          </a:xfrm>
          <a:prstGeom prst="rect">
            <a:avLst/>
          </a:prstGeom>
          <a:noFill/>
        </p:spPr>
        <p:txBody>
          <a:bodyPr wrap="square" rtlCol="0">
            <a:spAutoFit/>
          </a:bodyPr>
          <a:lstStyle/>
          <a:p>
            <a:r>
              <a:rPr lang="en-IN" sz="2800" dirty="0"/>
              <a:t>Circuit</a:t>
            </a:r>
          </a:p>
        </p:txBody>
      </p:sp>
      <p:pic>
        <p:nvPicPr>
          <p:cNvPr id="10" name="Picture 9">
            <a:extLst>
              <a:ext uri="{FF2B5EF4-FFF2-40B4-BE49-F238E27FC236}">
                <a16:creationId xmlns:a16="http://schemas.microsoft.com/office/drawing/2014/main" id="{A29F0A19-ECF9-3DAC-6343-EF541B8EAFDD}"/>
              </a:ext>
            </a:extLst>
          </p:cNvPr>
          <p:cNvPicPr>
            <a:picLocks noChangeAspect="1"/>
          </p:cNvPicPr>
          <p:nvPr/>
        </p:nvPicPr>
        <p:blipFill>
          <a:blip r:embed="rId2"/>
          <a:stretch>
            <a:fillRect/>
          </a:stretch>
        </p:blipFill>
        <p:spPr>
          <a:xfrm>
            <a:off x="1600206" y="4227692"/>
            <a:ext cx="3730324" cy="2458772"/>
          </a:xfrm>
          <a:prstGeom prst="rect">
            <a:avLst/>
          </a:prstGeom>
        </p:spPr>
      </p:pic>
      <p:sp>
        <p:nvSpPr>
          <p:cNvPr id="11" name="TextBox 10">
            <a:extLst>
              <a:ext uri="{FF2B5EF4-FFF2-40B4-BE49-F238E27FC236}">
                <a16:creationId xmlns:a16="http://schemas.microsoft.com/office/drawing/2014/main" id="{63AD0A7F-0CE1-691D-021B-4E9D483AFF2E}"/>
              </a:ext>
            </a:extLst>
          </p:cNvPr>
          <p:cNvSpPr txBox="1"/>
          <p:nvPr/>
        </p:nvSpPr>
        <p:spPr>
          <a:xfrm>
            <a:off x="0" y="4900118"/>
            <a:ext cx="1619482" cy="369332"/>
          </a:xfrm>
          <a:prstGeom prst="rect">
            <a:avLst/>
          </a:prstGeom>
          <a:noFill/>
        </p:spPr>
        <p:txBody>
          <a:bodyPr wrap="none" rtlCol="0">
            <a:spAutoFit/>
          </a:bodyPr>
          <a:lstStyle/>
          <a:p>
            <a:r>
              <a:rPr lang="en-IN" dirty="0"/>
              <a:t>Power Source</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15C269E2-335E-1591-BCE3-1B4A5D2E7A6C}"/>
                  </a:ext>
                </a:extLst>
              </p14:cNvPr>
              <p14:cNvContentPartPr/>
              <p14:nvPr/>
            </p14:nvContentPartPr>
            <p14:xfrm>
              <a:off x="5953768" y="1063910"/>
              <a:ext cx="606240" cy="57240"/>
            </p14:xfrm>
          </p:contentPart>
        </mc:Choice>
        <mc:Fallback xmlns="">
          <p:pic>
            <p:nvPicPr>
              <p:cNvPr id="12" name="Ink 11">
                <a:extLst>
                  <a:ext uri="{FF2B5EF4-FFF2-40B4-BE49-F238E27FC236}">
                    <a16:creationId xmlns:a16="http://schemas.microsoft.com/office/drawing/2014/main" id="{15C269E2-335E-1591-BCE3-1B4A5D2E7A6C}"/>
                  </a:ext>
                </a:extLst>
              </p:cNvPr>
              <p:cNvPicPr/>
              <p:nvPr/>
            </p:nvPicPr>
            <p:blipFill>
              <a:blip r:embed="rId6"/>
              <a:stretch>
                <a:fillRect/>
              </a:stretch>
            </p:blipFill>
            <p:spPr>
              <a:xfrm>
                <a:off x="5900128" y="955910"/>
                <a:ext cx="7138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C6E0A601-27A5-6C0C-2A08-BD838BF938FD}"/>
                  </a:ext>
                </a:extLst>
              </p14:cNvPr>
              <p14:cNvContentPartPr/>
              <p14:nvPr/>
            </p14:nvContentPartPr>
            <p14:xfrm>
              <a:off x="3731848" y="1349390"/>
              <a:ext cx="360" cy="3960"/>
            </p14:xfrm>
          </p:contentPart>
        </mc:Choice>
        <mc:Fallback xmlns="">
          <p:pic>
            <p:nvPicPr>
              <p:cNvPr id="13" name="Ink 12">
                <a:extLst>
                  <a:ext uri="{FF2B5EF4-FFF2-40B4-BE49-F238E27FC236}">
                    <a16:creationId xmlns:a16="http://schemas.microsoft.com/office/drawing/2014/main" id="{C6E0A601-27A5-6C0C-2A08-BD838BF938FD}"/>
                  </a:ext>
                </a:extLst>
              </p:cNvPr>
              <p:cNvPicPr/>
              <p:nvPr/>
            </p:nvPicPr>
            <p:blipFill>
              <a:blip r:embed="rId8"/>
              <a:stretch>
                <a:fillRect/>
              </a:stretch>
            </p:blipFill>
            <p:spPr>
              <a:xfrm>
                <a:off x="3678208" y="1241390"/>
                <a:ext cx="1080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B8285104-35DD-0F8D-E219-90C44D818967}"/>
                  </a:ext>
                </a:extLst>
              </p14:cNvPr>
              <p14:cNvContentPartPr/>
              <p14:nvPr/>
            </p14:nvContentPartPr>
            <p14:xfrm>
              <a:off x="4805008" y="988670"/>
              <a:ext cx="345240" cy="121680"/>
            </p14:xfrm>
          </p:contentPart>
        </mc:Choice>
        <mc:Fallback xmlns="">
          <p:pic>
            <p:nvPicPr>
              <p:cNvPr id="14" name="Ink 13">
                <a:extLst>
                  <a:ext uri="{FF2B5EF4-FFF2-40B4-BE49-F238E27FC236}">
                    <a16:creationId xmlns:a16="http://schemas.microsoft.com/office/drawing/2014/main" id="{B8285104-35DD-0F8D-E219-90C44D818967}"/>
                  </a:ext>
                </a:extLst>
              </p:cNvPr>
              <p:cNvPicPr/>
              <p:nvPr/>
            </p:nvPicPr>
            <p:blipFill>
              <a:blip r:embed="rId10"/>
              <a:stretch>
                <a:fillRect/>
              </a:stretch>
            </p:blipFill>
            <p:spPr>
              <a:xfrm>
                <a:off x="4751008" y="881030"/>
                <a:ext cx="45288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9B0FFA9C-F234-F699-92D2-2A2947E13DDF}"/>
                  </a:ext>
                </a:extLst>
              </p14:cNvPr>
              <p14:cNvContentPartPr/>
              <p14:nvPr/>
            </p14:nvContentPartPr>
            <p14:xfrm>
              <a:off x="3163048" y="1194230"/>
              <a:ext cx="360" cy="360"/>
            </p14:xfrm>
          </p:contentPart>
        </mc:Choice>
        <mc:Fallback xmlns="">
          <p:pic>
            <p:nvPicPr>
              <p:cNvPr id="15" name="Ink 14">
                <a:extLst>
                  <a:ext uri="{FF2B5EF4-FFF2-40B4-BE49-F238E27FC236}">
                    <a16:creationId xmlns:a16="http://schemas.microsoft.com/office/drawing/2014/main" id="{9B0FFA9C-F234-F699-92D2-2A2947E13DDF}"/>
                  </a:ext>
                </a:extLst>
              </p:cNvPr>
              <p:cNvPicPr/>
              <p:nvPr/>
            </p:nvPicPr>
            <p:blipFill>
              <a:blip r:embed="rId8"/>
              <a:stretch>
                <a:fillRect/>
              </a:stretch>
            </p:blipFill>
            <p:spPr>
              <a:xfrm>
                <a:off x="3109048" y="108623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8CAE49AC-7FF1-513A-7762-601E97CD46EB}"/>
                  </a:ext>
                </a:extLst>
              </p14:cNvPr>
              <p14:cNvContentPartPr/>
              <p14:nvPr/>
            </p14:nvContentPartPr>
            <p14:xfrm>
              <a:off x="4273648" y="655820"/>
              <a:ext cx="1757160" cy="1033920"/>
            </p14:xfrm>
          </p:contentPart>
        </mc:Choice>
        <mc:Fallback xmlns="">
          <p:pic>
            <p:nvPicPr>
              <p:cNvPr id="22" name="Ink 21">
                <a:extLst>
                  <a:ext uri="{FF2B5EF4-FFF2-40B4-BE49-F238E27FC236}">
                    <a16:creationId xmlns:a16="http://schemas.microsoft.com/office/drawing/2014/main" id="{8CAE49AC-7FF1-513A-7762-601E97CD46EB}"/>
                  </a:ext>
                </a:extLst>
              </p:cNvPr>
              <p:cNvPicPr/>
              <p:nvPr/>
            </p:nvPicPr>
            <p:blipFill>
              <a:blip r:embed="rId13"/>
              <a:stretch>
                <a:fillRect/>
              </a:stretch>
            </p:blipFill>
            <p:spPr>
              <a:xfrm>
                <a:off x="4219648" y="547820"/>
                <a:ext cx="1864800" cy="1249560"/>
              </a:xfrm>
              <a:prstGeom prst="rect">
                <a:avLst/>
              </a:prstGeom>
            </p:spPr>
          </p:pic>
        </mc:Fallback>
      </mc:AlternateContent>
      <p:pic>
        <p:nvPicPr>
          <p:cNvPr id="3" name="Picture 2">
            <a:extLst>
              <a:ext uri="{FF2B5EF4-FFF2-40B4-BE49-F238E27FC236}">
                <a16:creationId xmlns:a16="http://schemas.microsoft.com/office/drawing/2014/main" id="{E9CCE4D4-FA4F-B15F-3212-197A5771B51F}"/>
              </a:ext>
            </a:extLst>
          </p:cNvPr>
          <p:cNvPicPr>
            <a:picLocks noChangeAspect="1"/>
          </p:cNvPicPr>
          <p:nvPr/>
        </p:nvPicPr>
        <p:blipFill>
          <a:blip r:embed="rId14"/>
          <a:stretch>
            <a:fillRect/>
          </a:stretch>
        </p:blipFill>
        <p:spPr>
          <a:xfrm>
            <a:off x="7282248" y="950104"/>
            <a:ext cx="2833817" cy="2928980"/>
          </a:xfrm>
          <a:prstGeom prst="rect">
            <a:avLst/>
          </a:prstGeom>
        </p:spPr>
      </p:pic>
      <p:pic>
        <p:nvPicPr>
          <p:cNvPr id="7" name="Picture 6">
            <a:extLst>
              <a:ext uri="{FF2B5EF4-FFF2-40B4-BE49-F238E27FC236}">
                <a16:creationId xmlns:a16="http://schemas.microsoft.com/office/drawing/2014/main" id="{1525D307-AD0E-BF0E-CAB0-14D61835DC5E}"/>
              </a:ext>
            </a:extLst>
          </p:cNvPr>
          <p:cNvPicPr>
            <a:picLocks noChangeAspect="1"/>
          </p:cNvPicPr>
          <p:nvPr/>
        </p:nvPicPr>
        <p:blipFill>
          <a:blip r:embed="rId15"/>
          <a:stretch>
            <a:fillRect/>
          </a:stretch>
        </p:blipFill>
        <p:spPr>
          <a:xfrm>
            <a:off x="6030808" y="12485"/>
            <a:ext cx="5601019" cy="954647"/>
          </a:xfrm>
          <a:prstGeom prst="rect">
            <a:avLst/>
          </a:prstGeom>
        </p:spPr>
      </p:pic>
      <p:pic>
        <p:nvPicPr>
          <p:cNvPr id="18" name="Picture 17">
            <a:extLst>
              <a:ext uri="{FF2B5EF4-FFF2-40B4-BE49-F238E27FC236}">
                <a16:creationId xmlns:a16="http://schemas.microsoft.com/office/drawing/2014/main" id="{4AC80EA1-D09E-BEFE-90E9-D9E484A02175}"/>
              </a:ext>
            </a:extLst>
          </p:cNvPr>
          <p:cNvPicPr>
            <a:picLocks noChangeAspect="1"/>
          </p:cNvPicPr>
          <p:nvPr/>
        </p:nvPicPr>
        <p:blipFill>
          <a:blip r:embed="rId16"/>
          <a:stretch>
            <a:fillRect/>
          </a:stretch>
        </p:blipFill>
        <p:spPr>
          <a:xfrm>
            <a:off x="7594063" y="3879084"/>
            <a:ext cx="981526" cy="480102"/>
          </a:xfrm>
          <a:prstGeom prst="rect">
            <a:avLst/>
          </a:prstGeom>
        </p:spPr>
      </p:pic>
      <p:pic>
        <p:nvPicPr>
          <p:cNvPr id="23" name="Picture 22">
            <a:extLst>
              <a:ext uri="{FF2B5EF4-FFF2-40B4-BE49-F238E27FC236}">
                <a16:creationId xmlns:a16="http://schemas.microsoft.com/office/drawing/2014/main" id="{649A2B95-E28C-7AAA-29E9-9540D6AC0364}"/>
              </a:ext>
            </a:extLst>
          </p:cNvPr>
          <p:cNvPicPr>
            <a:picLocks noChangeAspect="1"/>
          </p:cNvPicPr>
          <p:nvPr/>
        </p:nvPicPr>
        <p:blipFill>
          <a:blip r:embed="rId17"/>
          <a:stretch>
            <a:fillRect/>
          </a:stretch>
        </p:blipFill>
        <p:spPr>
          <a:xfrm rot="5400000">
            <a:off x="10303136" y="3243626"/>
            <a:ext cx="1588909" cy="1724075"/>
          </a:xfrm>
          <a:prstGeom prst="rect">
            <a:avLst/>
          </a:prstGeom>
        </p:spPr>
      </p:pic>
      <p:pic>
        <p:nvPicPr>
          <p:cNvPr id="27" name="Picture 26">
            <a:extLst>
              <a:ext uri="{FF2B5EF4-FFF2-40B4-BE49-F238E27FC236}">
                <a16:creationId xmlns:a16="http://schemas.microsoft.com/office/drawing/2014/main" id="{0DEFE17B-E25C-1A94-1179-36E6E5147062}"/>
              </a:ext>
            </a:extLst>
          </p:cNvPr>
          <p:cNvPicPr>
            <a:picLocks noChangeAspect="1"/>
          </p:cNvPicPr>
          <p:nvPr/>
        </p:nvPicPr>
        <p:blipFill>
          <a:blip r:embed="rId18"/>
          <a:stretch>
            <a:fillRect/>
          </a:stretch>
        </p:blipFill>
        <p:spPr>
          <a:xfrm>
            <a:off x="8575589" y="3858435"/>
            <a:ext cx="1775614" cy="441998"/>
          </a:xfrm>
          <a:prstGeom prst="rect">
            <a:avLst/>
          </a:prstGeom>
        </p:spPr>
      </p:pic>
      <p:pic>
        <p:nvPicPr>
          <p:cNvPr id="29" name="Picture 28">
            <a:extLst>
              <a:ext uri="{FF2B5EF4-FFF2-40B4-BE49-F238E27FC236}">
                <a16:creationId xmlns:a16="http://schemas.microsoft.com/office/drawing/2014/main" id="{AD97E961-EF9E-DA6D-E349-AA8B7AA60C09}"/>
              </a:ext>
            </a:extLst>
          </p:cNvPr>
          <p:cNvPicPr>
            <a:picLocks noChangeAspect="1"/>
          </p:cNvPicPr>
          <p:nvPr/>
        </p:nvPicPr>
        <p:blipFill>
          <a:blip r:embed="rId19"/>
          <a:stretch>
            <a:fillRect/>
          </a:stretch>
        </p:blipFill>
        <p:spPr>
          <a:xfrm>
            <a:off x="6367849" y="2011401"/>
            <a:ext cx="1225854" cy="1082134"/>
          </a:xfrm>
          <a:prstGeom prst="rect">
            <a:avLst/>
          </a:prstGeom>
        </p:spPr>
      </p:pic>
      <p:pic>
        <p:nvPicPr>
          <p:cNvPr id="31" name="Picture 30">
            <a:extLst>
              <a:ext uri="{FF2B5EF4-FFF2-40B4-BE49-F238E27FC236}">
                <a16:creationId xmlns:a16="http://schemas.microsoft.com/office/drawing/2014/main" id="{59337FD7-8907-F46C-4EDE-A67D8A192946}"/>
              </a:ext>
            </a:extLst>
          </p:cNvPr>
          <p:cNvPicPr>
            <a:picLocks noChangeAspect="1"/>
          </p:cNvPicPr>
          <p:nvPr/>
        </p:nvPicPr>
        <p:blipFill>
          <a:blip r:embed="rId20"/>
          <a:stretch>
            <a:fillRect/>
          </a:stretch>
        </p:blipFill>
        <p:spPr>
          <a:xfrm>
            <a:off x="3571616" y="2778566"/>
            <a:ext cx="2812024" cy="1402202"/>
          </a:xfrm>
          <a:prstGeom prst="rect">
            <a:avLst/>
          </a:prstGeom>
        </p:spPr>
      </p:pic>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BDA1C95A-3D38-70C3-4AA1-0CE60A52C556}"/>
                  </a:ext>
                </a:extLst>
              </p14:cNvPr>
              <p14:cNvContentPartPr/>
              <p14:nvPr/>
            </p14:nvContentPartPr>
            <p14:xfrm>
              <a:off x="6730148" y="4036359"/>
              <a:ext cx="360" cy="360"/>
            </p14:xfrm>
          </p:contentPart>
        </mc:Choice>
        <mc:Fallback xmlns="">
          <p:pic>
            <p:nvPicPr>
              <p:cNvPr id="32" name="Ink 31">
                <a:extLst>
                  <a:ext uri="{FF2B5EF4-FFF2-40B4-BE49-F238E27FC236}">
                    <a16:creationId xmlns:a16="http://schemas.microsoft.com/office/drawing/2014/main" id="{BDA1C95A-3D38-70C3-4AA1-0CE60A52C556}"/>
                  </a:ext>
                </a:extLst>
              </p:cNvPr>
              <p:cNvPicPr/>
              <p:nvPr/>
            </p:nvPicPr>
            <p:blipFill>
              <a:blip r:embed="rId22"/>
              <a:stretch>
                <a:fillRect/>
              </a:stretch>
            </p:blipFill>
            <p:spPr>
              <a:xfrm>
                <a:off x="6640148" y="3856719"/>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78151247-E5A9-238D-6024-E04A866F79B1}"/>
                  </a:ext>
                </a:extLst>
              </p14:cNvPr>
              <p14:cNvContentPartPr/>
              <p14:nvPr/>
            </p14:nvContentPartPr>
            <p14:xfrm>
              <a:off x="6095828" y="5109519"/>
              <a:ext cx="1536120" cy="446760"/>
            </p14:xfrm>
          </p:contentPart>
        </mc:Choice>
        <mc:Fallback xmlns="">
          <p:pic>
            <p:nvPicPr>
              <p:cNvPr id="33" name="Ink 32">
                <a:extLst>
                  <a:ext uri="{FF2B5EF4-FFF2-40B4-BE49-F238E27FC236}">
                    <a16:creationId xmlns:a16="http://schemas.microsoft.com/office/drawing/2014/main" id="{78151247-E5A9-238D-6024-E04A866F79B1}"/>
                  </a:ext>
                </a:extLst>
              </p:cNvPr>
              <p:cNvPicPr/>
              <p:nvPr/>
            </p:nvPicPr>
            <p:blipFill>
              <a:blip r:embed="rId24"/>
              <a:stretch>
                <a:fillRect/>
              </a:stretch>
            </p:blipFill>
            <p:spPr>
              <a:xfrm>
                <a:off x="6005828" y="4929879"/>
                <a:ext cx="1715760" cy="806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4" name="Ink 33">
                <a:extLst>
                  <a:ext uri="{FF2B5EF4-FFF2-40B4-BE49-F238E27FC236}">
                    <a16:creationId xmlns:a16="http://schemas.microsoft.com/office/drawing/2014/main" id="{366CBE1B-68D5-D0A6-26D2-CB8ED78C8355}"/>
                  </a:ext>
                </a:extLst>
              </p14:cNvPr>
              <p14:cNvContentPartPr/>
              <p14:nvPr/>
            </p14:nvContentPartPr>
            <p14:xfrm>
              <a:off x="6779468" y="3830439"/>
              <a:ext cx="360" cy="360"/>
            </p14:xfrm>
          </p:contentPart>
        </mc:Choice>
        <mc:Fallback xmlns="">
          <p:pic>
            <p:nvPicPr>
              <p:cNvPr id="34" name="Ink 33">
                <a:extLst>
                  <a:ext uri="{FF2B5EF4-FFF2-40B4-BE49-F238E27FC236}">
                    <a16:creationId xmlns:a16="http://schemas.microsoft.com/office/drawing/2014/main" id="{366CBE1B-68D5-D0A6-26D2-CB8ED78C8355}"/>
                  </a:ext>
                </a:extLst>
              </p:cNvPr>
              <p:cNvPicPr/>
              <p:nvPr/>
            </p:nvPicPr>
            <p:blipFill>
              <a:blip r:embed="rId22"/>
              <a:stretch>
                <a:fillRect/>
              </a:stretch>
            </p:blipFill>
            <p:spPr>
              <a:xfrm>
                <a:off x="6689828" y="3650799"/>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5" name="Ink 34">
                <a:extLst>
                  <a:ext uri="{FF2B5EF4-FFF2-40B4-BE49-F238E27FC236}">
                    <a16:creationId xmlns:a16="http://schemas.microsoft.com/office/drawing/2014/main" id="{BC1CE18B-6521-8111-36F5-364900545AC0}"/>
                  </a:ext>
                </a:extLst>
              </p14:cNvPr>
              <p14:cNvContentPartPr/>
              <p14:nvPr/>
            </p14:nvContentPartPr>
            <p14:xfrm>
              <a:off x="6779468" y="3612999"/>
              <a:ext cx="585360" cy="217800"/>
            </p14:xfrm>
          </p:contentPart>
        </mc:Choice>
        <mc:Fallback xmlns="">
          <p:pic>
            <p:nvPicPr>
              <p:cNvPr id="35" name="Ink 34">
                <a:extLst>
                  <a:ext uri="{FF2B5EF4-FFF2-40B4-BE49-F238E27FC236}">
                    <a16:creationId xmlns:a16="http://schemas.microsoft.com/office/drawing/2014/main" id="{BC1CE18B-6521-8111-36F5-364900545AC0}"/>
                  </a:ext>
                </a:extLst>
              </p:cNvPr>
              <p:cNvPicPr/>
              <p:nvPr/>
            </p:nvPicPr>
            <p:blipFill>
              <a:blip r:embed="rId27"/>
              <a:stretch>
                <a:fillRect/>
              </a:stretch>
            </p:blipFill>
            <p:spPr>
              <a:xfrm>
                <a:off x="6689828" y="3432999"/>
                <a:ext cx="765000" cy="577440"/>
              </a:xfrm>
              <a:prstGeom prst="rect">
                <a:avLst/>
              </a:prstGeom>
            </p:spPr>
          </p:pic>
        </mc:Fallback>
      </mc:AlternateContent>
      <p:pic>
        <p:nvPicPr>
          <p:cNvPr id="39" name="Picture 38">
            <a:extLst>
              <a:ext uri="{FF2B5EF4-FFF2-40B4-BE49-F238E27FC236}">
                <a16:creationId xmlns:a16="http://schemas.microsoft.com/office/drawing/2014/main" id="{841A125D-B13A-7800-F8A1-DEECC9FA3F4F}"/>
              </a:ext>
            </a:extLst>
          </p:cNvPr>
          <p:cNvPicPr>
            <a:picLocks noChangeAspect="1"/>
          </p:cNvPicPr>
          <p:nvPr/>
        </p:nvPicPr>
        <p:blipFill>
          <a:blip r:embed="rId28"/>
          <a:stretch>
            <a:fillRect/>
          </a:stretch>
        </p:blipFill>
        <p:spPr>
          <a:xfrm rot="16200000">
            <a:off x="6857878" y="4079722"/>
            <a:ext cx="2008028" cy="3042013"/>
          </a:xfrm>
          <a:prstGeom prst="rect">
            <a:avLst/>
          </a:prstGeom>
        </p:spPr>
      </p:pic>
      <p:pic>
        <p:nvPicPr>
          <p:cNvPr id="41" name="Picture 40">
            <a:extLst>
              <a:ext uri="{FF2B5EF4-FFF2-40B4-BE49-F238E27FC236}">
                <a16:creationId xmlns:a16="http://schemas.microsoft.com/office/drawing/2014/main" id="{5398A3D4-8D71-44F9-93BC-62991DC49B03}"/>
              </a:ext>
            </a:extLst>
          </p:cNvPr>
          <p:cNvPicPr>
            <a:picLocks noChangeAspect="1"/>
          </p:cNvPicPr>
          <p:nvPr/>
        </p:nvPicPr>
        <p:blipFill>
          <a:blip r:embed="rId29"/>
          <a:stretch>
            <a:fillRect/>
          </a:stretch>
        </p:blipFill>
        <p:spPr>
          <a:xfrm rot="16200000">
            <a:off x="6390072" y="3349561"/>
            <a:ext cx="1493581" cy="981528"/>
          </a:xfrm>
          <a:prstGeom prst="rect">
            <a:avLst/>
          </a:prstGeom>
        </p:spPr>
      </p:pic>
      <p:sp>
        <p:nvSpPr>
          <p:cNvPr id="42" name="TextBox 41">
            <a:extLst>
              <a:ext uri="{FF2B5EF4-FFF2-40B4-BE49-F238E27FC236}">
                <a16:creationId xmlns:a16="http://schemas.microsoft.com/office/drawing/2014/main" id="{8BCC9660-6109-9871-EE7D-CE63BD44796A}"/>
              </a:ext>
            </a:extLst>
          </p:cNvPr>
          <p:cNvSpPr txBox="1"/>
          <p:nvPr/>
        </p:nvSpPr>
        <p:spPr>
          <a:xfrm>
            <a:off x="9473513" y="4506097"/>
            <a:ext cx="1569349" cy="1200329"/>
          </a:xfrm>
          <a:prstGeom prst="rect">
            <a:avLst/>
          </a:prstGeom>
          <a:noFill/>
        </p:spPr>
        <p:txBody>
          <a:bodyPr wrap="square" rtlCol="0">
            <a:spAutoFit/>
          </a:bodyPr>
          <a:lstStyle/>
          <a:p>
            <a:r>
              <a:rPr lang="en-US" dirty="0"/>
              <a:t>Motor Driver mounted over Arduino Uno</a:t>
            </a:r>
            <a:endParaRPr lang="en-IN" dirty="0"/>
          </a:p>
        </p:txBody>
      </p:sp>
    </p:spTree>
    <p:extLst>
      <p:ext uri="{BB962C8B-B14F-4D97-AF65-F5344CB8AC3E}">
        <p14:creationId xmlns:p14="http://schemas.microsoft.com/office/powerpoint/2010/main" val="2767148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lstStyle/>
          <a:p>
            <a:r>
              <a:rPr lang="en-US" dirty="0"/>
              <a:t>Source Code</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51DE5D37-AE5C-C3BE-9305-C14DDB138421}"/>
                  </a:ext>
                </a:extLst>
              </p14:cNvPr>
              <p14:cNvContentPartPr/>
              <p14:nvPr/>
            </p14:nvContentPartPr>
            <p14:xfrm>
              <a:off x="3834808" y="3489590"/>
              <a:ext cx="360" cy="360"/>
            </p14:xfrm>
          </p:contentPart>
        </mc:Choice>
        <mc:Fallback xmlns="">
          <p:pic>
            <p:nvPicPr>
              <p:cNvPr id="3" name="Ink 2">
                <a:extLst>
                  <a:ext uri="{FF2B5EF4-FFF2-40B4-BE49-F238E27FC236}">
                    <a16:creationId xmlns:a16="http://schemas.microsoft.com/office/drawing/2014/main" id="{51DE5D37-AE5C-C3BE-9305-C14DDB138421}"/>
                  </a:ext>
                </a:extLst>
              </p:cNvPr>
              <p:cNvPicPr/>
              <p:nvPr/>
            </p:nvPicPr>
            <p:blipFill>
              <a:blip r:embed="rId3"/>
              <a:stretch>
                <a:fillRect/>
              </a:stretch>
            </p:blipFill>
            <p:spPr>
              <a:xfrm>
                <a:off x="3780808" y="338159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F51636E-BA2E-4A8A-5719-8533F39348CD}"/>
                  </a:ext>
                </a:extLst>
              </p14:cNvPr>
              <p14:cNvContentPartPr/>
              <p14:nvPr/>
            </p14:nvContentPartPr>
            <p14:xfrm>
              <a:off x="3704128" y="3480230"/>
              <a:ext cx="360" cy="360"/>
            </p14:xfrm>
          </p:contentPart>
        </mc:Choice>
        <mc:Fallback xmlns="">
          <p:pic>
            <p:nvPicPr>
              <p:cNvPr id="4" name="Ink 3">
                <a:extLst>
                  <a:ext uri="{FF2B5EF4-FFF2-40B4-BE49-F238E27FC236}">
                    <a16:creationId xmlns:a16="http://schemas.microsoft.com/office/drawing/2014/main" id="{CF51636E-BA2E-4A8A-5719-8533F39348CD}"/>
                  </a:ext>
                </a:extLst>
              </p:cNvPr>
              <p:cNvPicPr/>
              <p:nvPr/>
            </p:nvPicPr>
            <p:blipFill>
              <a:blip r:embed="rId3"/>
              <a:stretch>
                <a:fillRect/>
              </a:stretch>
            </p:blipFill>
            <p:spPr>
              <a:xfrm>
                <a:off x="3650488" y="337259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20642DDD-C46D-742B-D0D5-E71F9C1C3D26}"/>
                  </a:ext>
                </a:extLst>
              </p14:cNvPr>
              <p14:cNvContentPartPr/>
              <p14:nvPr/>
            </p14:nvContentPartPr>
            <p14:xfrm>
              <a:off x="3368248" y="3386990"/>
              <a:ext cx="360" cy="360"/>
            </p14:xfrm>
          </p:contentPart>
        </mc:Choice>
        <mc:Fallback xmlns="">
          <p:pic>
            <p:nvPicPr>
              <p:cNvPr id="5" name="Ink 4">
                <a:extLst>
                  <a:ext uri="{FF2B5EF4-FFF2-40B4-BE49-F238E27FC236}">
                    <a16:creationId xmlns:a16="http://schemas.microsoft.com/office/drawing/2014/main" id="{20642DDD-C46D-742B-D0D5-E71F9C1C3D26}"/>
                  </a:ext>
                </a:extLst>
              </p:cNvPr>
              <p:cNvPicPr/>
              <p:nvPr/>
            </p:nvPicPr>
            <p:blipFill>
              <a:blip r:embed="rId3"/>
              <a:stretch>
                <a:fillRect/>
              </a:stretch>
            </p:blipFill>
            <p:spPr>
              <a:xfrm>
                <a:off x="3314608" y="327899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D9AE4BA-76D5-11C6-6BD7-45329F54DFEC}"/>
                  </a:ext>
                </a:extLst>
              </p14:cNvPr>
              <p14:cNvContentPartPr/>
              <p14:nvPr/>
            </p14:nvContentPartPr>
            <p14:xfrm>
              <a:off x="3134968" y="3415070"/>
              <a:ext cx="360" cy="360"/>
            </p14:xfrm>
          </p:contentPart>
        </mc:Choice>
        <mc:Fallback xmlns="">
          <p:pic>
            <p:nvPicPr>
              <p:cNvPr id="6" name="Ink 5">
                <a:extLst>
                  <a:ext uri="{FF2B5EF4-FFF2-40B4-BE49-F238E27FC236}">
                    <a16:creationId xmlns:a16="http://schemas.microsoft.com/office/drawing/2014/main" id="{ED9AE4BA-76D5-11C6-6BD7-45329F54DFEC}"/>
                  </a:ext>
                </a:extLst>
              </p:cNvPr>
              <p:cNvPicPr/>
              <p:nvPr/>
            </p:nvPicPr>
            <p:blipFill>
              <a:blip r:embed="rId3"/>
              <a:stretch>
                <a:fillRect/>
              </a:stretch>
            </p:blipFill>
            <p:spPr>
              <a:xfrm>
                <a:off x="3081328" y="330707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85A4933-D452-FF93-C7AF-F3DF6BA1CD76}"/>
                  </a:ext>
                </a:extLst>
              </p14:cNvPr>
              <p14:cNvContentPartPr/>
              <p14:nvPr/>
            </p14:nvContentPartPr>
            <p14:xfrm>
              <a:off x="4031008" y="3648350"/>
              <a:ext cx="360" cy="360"/>
            </p14:xfrm>
          </p:contentPart>
        </mc:Choice>
        <mc:Fallback xmlns="">
          <p:pic>
            <p:nvPicPr>
              <p:cNvPr id="8" name="Ink 7">
                <a:extLst>
                  <a:ext uri="{FF2B5EF4-FFF2-40B4-BE49-F238E27FC236}">
                    <a16:creationId xmlns:a16="http://schemas.microsoft.com/office/drawing/2014/main" id="{F85A4933-D452-FF93-C7AF-F3DF6BA1CD76}"/>
                  </a:ext>
                </a:extLst>
              </p:cNvPr>
              <p:cNvPicPr/>
              <p:nvPr/>
            </p:nvPicPr>
            <p:blipFill>
              <a:blip r:embed="rId3"/>
              <a:stretch>
                <a:fillRect/>
              </a:stretch>
            </p:blipFill>
            <p:spPr>
              <a:xfrm>
                <a:off x="3977008" y="354035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4B5C7BAD-8ACA-5E7C-432E-76B43E19F4BC}"/>
                  </a:ext>
                </a:extLst>
              </p14:cNvPr>
              <p14:cNvContentPartPr/>
              <p14:nvPr/>
            </p14:nvContentPartPr>
            <p14:xfrm>
              <a:off x="3847408" y="3507950"/>
              <a:ext cx="183960" cy="140760"/>
            </p14:xfrm>
          </p:contentPart>
        </mc:Choice>
        <mc:Fallback xmlns="">
          <p:pic>
            <p:nvPicPr>
              <p:cNvPr id="10" name="Ink 9">
                <a:extLst>
                  <a:ext uri="{FF2B5EF4-FFF2-40B4-BE49-F238E27FC236}">
                    <a16:creationId xmlns:a16="http://schemas.microsoft.com/office/drawing/2014/main" id="{4B5C7BAD-8ACA-5E7C-432E-76B43E19F4BC}"/>
                  </a:ext>
                </a:extLst>
              </p:cNvPr>
              <p:cNvPicPr/>
              <p:nvPr/>
            </p:nvPicPr>
            <p:blipFill>
              <a:blip r:embed="rId9"/>
              <a:stretch>
                <a:fillRect/>
              </a:stretch>
            </p:blipFill>
            <p:spPr>
              <a:xfrm>
                <a:off x="3793408" y="3400310"/>
                <a:ext cx="2916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1596646A-32E5-5779-5F9D-DA8DA2897E3A}"/>
                  </a:ext>
                </a:extLst>
              </p14:cNvPr>
              <p14:cNvContentPartPr/>
              <p14:nvPr/>
            </p14:nvContentPartPr>
            <p14:xfrm>
              <a:off x="3834808" y="3498950"/>
              <a:ext cx="360" cy="360"/>
            </p14:xfrm>
          </p:contentPart>
        </mc:Choice>
        <mc:Fallback xmlns="">
          <p:pic>
            <p:nvPicPr>
              <p:cNvPr id="11" name="Ink 10">
                <a:extLst>
                  <a:ext uri="{FF2B5EF4-FFF2-40B4-BE49-F238E27FC236}">
                    <a16:creationId xmlns:a16="http://schemas.microsoft.com/office/drawing/2014/main" id="{1596646A-32E5-5779-5F9D-DA8DA2897E3A}"/>
                  </a:ext>
                </a:extLst>
              </p:cNvPr>
              <p:cNvPicPr/>
              <p:nvPr/>
            </p:nvPicPr>
            <p:blipFill>
              <a:blip r:embed="rId3"/>
              <a:stretch>
                <a:fillRect/>
              </a:stretch>
            </p:blipFill>
            <p:spPr>
              <a:xfrm>
                <a:off x="3780808" y="339095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606E5812-6FCB-5A21-0117-DE53DC7432E8}"/>
                  </a:ext>
                </a:extLst>
              </p14:cNvPr>
              <p14:cNvContentPartPr/>
              <p14:nvPr/>
            </p14:nvContentPartPr>
            <p14:xfrm>
              <a:off x="3834808" y="3498950"/>
              <a:ext cx="360" cy="360"/>
            </p14:xfrm>
          </p:contentPart>
        </mc:Choice>
        <mc:Fallback xmlns="">
          <p:pic>
            <p:nvPicPr>
              <p:cNvPr id="12" name="Ink 11">
                <a:extLst>
                  <a:ext uri="{FF2B5EF4-FFF2-40B4-BE49-F238E27FC236}">
                    <a16:creationId xmlns:a16="http://schemas.microsoft.com/office/drawing/2014/main" id="{606E5812-6FCB-5A21-0117-DE53DC7432E8}"/>
                  </a:ext>
                </a:extLst>
              </p:cNvPr>
              <p:cNvPicPr/>
              <p:nvPr/>
            </p:nvPicPr>
            <p:blipFill>
              <a:blip r:embed="rId3"/>
              <a:stretch>
                <a:fillRect/>
              </a:stretch>
            </p:blipFill>
            <p:spPr>
              <a:xfrm>
                <a:off x="3780808" y="339095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65FC3954-B92C-1EFF-CFD3-31CCB8DADBA8}"/>
                  </a:ext>
                </a:extLst>
              </p14:cNvPr>
              <p14:cNvContentPartPr/>
              <p14:nvPr/>
            </p14:nvContentPartPr>
            <p14:xfrm>
              <a:off x="3685408" y="3517310"/>
              <a:ext cx="360" cy="360"/>
            </p14:xfrm>
          </p:contentPart>
        </mc:Choice>
        <mc:Fallback xmlns="">
          <p:pic>
            <p:nvPicPr>
              <p:cNvPr id="13" name="Ink 12">
                <a:extLst>
                  <a:ext uri="{FF2B5EF4-FFF2-40B4-BE49-F238E27FC236}">
                    <a16:creationId xmlns:a16="http://schemas.microsoft.com/office/drawing/2014/main" id="{65FC3954-B92C-1EFF-CFD3-31CCB8DADBA8}"/>
                  </a:ext>
                </a:extLst>
              </p:cNvPr>
              <p:cNvPicPr/>
              <p:nvPr/>
            </p:nvPicPr>
            <p:blipFill>
              <a:blip r:embed="rId3"/>
              <a:stretch>
                <a:fillRect/>
              </a:stretch>
            </p:blipFill>
            <p:spPr>
              <a:xfrm>
                <a:off x="3631408" y="340967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CBBE0B76-3C3D-4F84-0076-37ADD3137DCD}"/>
                  </a:ext>
                </a:extLst>
              </p14:cNvPr>
              <p14:cNvContentPartPr/>
              <p14:nvPr/>
            </p14:nvContentPartPr>
            <p14:xfrm>
              <a:off x="3685408" y="3517310"/>
              <a:ext cx="360" cy="360"/>
            </p14:xfrm>
          </p:contentPart>
        </mc:Choice>
        <mc:Fallback xmlns="">
          <p:pic>
            <p:nvPicPr>
              <p:cNvPr id="14" name="Ink 13">
                <a:extLst>
                  <a:ext uri="{FF2B5EF4-FFF2-40B4-BE49-F238E27FC236}">
                    <a16:creationId xmlns:a16="http://schemas.microsoft.com/office/drawing/2014/main" id="{CBBE0B76-3C3D-4F84-0076-37ADD3137DCD}"/>
                  </a:ext>
                </a:extLst>
              </p:cNvPr>
              <p:cNvPicPr/>
              <p:nvPr/>
            </p:nvPicPr>
            <p:blipFill>
              <a:blip r:embed="rId3"/>
              <a:stretch>
                <a:fillRect/>
              </a:stretch>
            </p:blipFill>
            <p:spPr>
              <a:xfrm>
                <a:off x="3631408" y="340967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110884B5-595A-9DB0-53DE-FB2F59BD9D5B}"/>
                  </a:ext>
                </a:extLst>
              </p14:cNvPr>
              <p14:cNvContentPartPr/>
              <p14:nvPr/>
            </p14:nvContentPartPr>
            <p14:xfrm>
              <a:off x="2977648" y="4698594"/>
              <a:ext cx="360" cy="360"/>
            </p14:xfrm>
          </p:contentPart>
        </mc:Choice>
        <mc:Fallback xmlns="">
          <p:pic>
            <p:nvPicPr>
              <p:cNvPr id="15" name="Ink 14">
                <a:extLst>
                  <a:ext uri="{FF2B5EF4-FFF2-40B4-BE49-F238E27FC236}">
                    <a16:creationId xmlns:a16="http://schemas.microsoft.com/office/drawing/2014/main" id="{110884B5-595A-9DB0-53DE-FB2F59BD9D5B}"/>
                  </a:ext>
                </a:extLst>
              </p:cNvPr>
              <p:cNvPicPr/>
              <p:nvPr/>
            </p:nvPicPr>
            <p:blipFill>
              <a:blip r:embed="rId3"/>
              <a:stretch>
                <a:fillRect/>
              </a:stretch>
            </p:blipFill>
            <p:spPr>
              <a:xfrm>
                <a:off x="2923648" y="459095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7A8A1480-BEA3-0C14-9A8F-54756E9C2D6E}"/>
                  </a:ext>
                </a:extLst>
              </p14:cNvPr>
              <p14:cNvContentPartPr/>
              <p14:nvPr/>
            </p14:nvContentPartPr>
            <p14:xfrm>
              <a:off x="3769288" y="3405350"/>
              <a:ext cx="360" cy="360"/>
            </p14:xfrm>
          </p:contentPart>
        </mc:Choice>
        <mc:Fallback xmlns="">
          <p:pic>
            <p:nvPicPr>
              <p:cNvPr id="16" name="Ink 15">
                <a:extLst>
                  <a:ext uri="{FF2B5EF4-FFF2-40B4-BE49-F238E27FC236}">
                    <a16:creationId xmlns:a16="http://schemas.microsoft.com/office/drawing/2014/main" id="{7A8A1480-BEA3-0C14-9A8F-54756E9C2D6E}"/>
                  </a:ext>
                </a:extLst>
              </p:cNvPr>
              <p:cNvPicPr/>
              <p:nvPr/>
            </p:nvPicPr>
            <p:blipFill>
              <a:blip r:embed="rId3"/>
              <a:stretch>
                <a:fillRect/>
              </a:stretch>
            </p:blipFill>
            <p:spPr>
              <a:xfrm>
                <a:off x="3715648" y="329735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8E74C2FF-77A0-4D6A-6597-ADD4A2966F96}"/>
                  </a:ext>
                </a:extLst>
              </p14:cNvPr>
              <p14:cNvContentPartPr/>
              <p14:nvPr/>
            </p14:nvContentPartPr>
            <p14:xfrm>
              <a:off x="3769288" y="3405350"/>
              <a:ext cx="360" cy="360"/>
            </p14:xfrm>
          </p:contentPart>
        </mc:Choice>
        <mc:Fallback xmlns="">
          <p:pic>
            <p:nvPicPr>
              <p:cNvPr id="17" name="Ink 16">
                <a:extLst>
                  <a:ext uri="{FF2B5EF4-FFF2-40B4-BE49-F238E27FC236}">
                    <a16:creationId xmlns:a16="http://schemas.microsoft.com/office/drawing/2014/main" id="{8E74C2FF-77A0-4D6A-6597-ADD4A2966F96}"/>
                  </a:ext>
                </a:extLst>
              </p:cNvPr>
              <p:cNvPicPr/>
              <p:nvPr/>
            </p:nvPicPr>
            <p:blipFill>
              <a:blip r:embed="rId3"/>
              <a:stretch>
                <a:fillRect/>
              </a:stretch>
            </p:blipFill>
            <p:spPr>
              <a:xfrm>
                <a:off x="3715648" y="329735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A0572036-910A-4A03-DD0D-F9366D64B5E7}"/>
                  </a:ext>
                </a:extLst>
              </p14:cNvPr>
              <p14:cNvContentPartPr/>
              <p14:nvPr/>
            </p14:nvContentPartPr>
            <p14:xfrm>
              <a:off x="3932507" y="4450378"/>
              <a:ext cx="360" cy="360"/>
            </p14:xfrm>
          </p:contentPart>
        </mc:Choice>
        <mc:Fallback xmlns="">
          <p:pic>
            <p:nvPicPr>
              <p:cNvPr id="18" name="Ink 17">
                <a:extLst>
                  <a:ext uri="{FF2B5EF4-FFF2-40B4-BE49-F238E27FC236}">
                    <a16:creationId xmlns:a16="http://schemas.microsoft.com/office/drawing/2014/main" id="{A0572036-910A-4A03-DD0D-F9366D64B5E7}"/>
                  </a:ext>
                </a:extLst>
              </p:cNvPr>
              <p:cNvPicPr/>
              <p:nvPr/>
            </p:nvPicPr>
            <p:blipFill>
              <a:blip r:embed="rId3"/>
              <a:stretch>
                <a:fillRect/>
              </a:stretch>
            </p:blipFill>
            <p:spPr>
              <a:xfrm>
                <a:off x="3878867" y="434237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036FCA4C-66DC-7005-9875-5E5CB52C4203}"/>
                  </a:ext>
                </a:extLst>
              </p14:cNvPr>
              <p14:cNvContentPartPr/>
              <p14:nvPr/>
            </p14:nvContentPartPr>
            <p14:xfrm>
              <a:off x="2593888" y="3610910"/>
              <a:ext cx="360" cy="360"/>
            </p14:xfrm>
          </p:contentPart>
        </mc:Choice>
        <mc:Fallback xmlns="">
          <p:pic>
            <p:nvPicPr>
              <p:cNvPr id="19" name="Ink 18">
                <a:extLst>
                  <a:ext uri="{FF2B5EF4-FFF2-40B4-BE49-F238E27FC236}">
                    <a16:creationId xmlns:a16="http://schemas.microsoft.com/office/drawing/2014/main" id="{036FCA4C-66DC-7005-9875-5E5CB52C4203}"/>
                  </a:ext>
                </a:extLst>
              </p:cNvPr>
              <p:cNvPicPr/>
              <p:nvPr/>
            </p:nvPicPr>
            <p:blipFill>
              <a:blip r:embed="rId3"/>
              <a:stretch>
                <a:fillRect/>
              </a:stretch>
            </p:blipFill>
            <p:spPr>
              <a:xfrm>
                <a:off x="2539888" y="350291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1C8F12E8-D854-AFB8-CBC8-AD2DECBB9BFE}"/>
                  </a:ext>
                </a:extLst>
              </p14:cNvPr>
              <p14:cNvContentPartPr/>
              <p14:nvPr/>
            </p14:nvContentPartPr>
            <p14:xfrm>
              <a:off x="2710168" y="3160910"/>
              <a:ext cx="360" cy="360"/>
            </p14:xfrm>
          </p:contentPart>
        </mc:Choice>
        <mc:Fallback xmlns="">
          <p:pic>
            <p:nvPicPr>
              <p:cNvPr id="21" name="Ink 20">
                <a:extLst>
                  <a:ext uri="{FF2B5EF4-FFF2-40B4-BE49-F238E27FC236}">
                    <a16:creationId xmlns:a16="http://schemas.microsoft.com/office/drawing/2014/main" id="{1C8F12E8-D854-AFB8-CBC8-AD2DECBB9BFE}"/>
                  </a:ext>
                </a:extLst>
              </p:cNvPr>
              <p:cNvPicPr/>
              <p:nvPr/>
            </p:nvPicPr>
            <p:blipFill>
              <a:blip r:embed="rId3"/>
              <a:stretch>
                <a:fillRect/>
              </a:stretch>
            </p:blipFill>
            <p:spPr>
              <a:xfrm>
                <a:off x="2656168" y="305291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2B35F3E3-17D7-F4CF-0D1E-BC0BCB38A112}"/>
                  </a:ext>
                </a:extLst>
              </p14:cNvPr>
              <p14:cNvContentPartPr/>
              <p14:nvPr/>
            </p14:nvContentPartPr>
            <p14:xfrm>
              <a:off x="9031768" y="2985590"/>
              <a:ext cx="360" cy="360"/>
            </p14:xfrm>
          </p:contentPart>
        </mc:Choice>
        <mc:Fallback xmlns="">
          <p:pic>
            <p:nvPicPr>
              <p:cNvPr id="22" name="Ink 21">
                <a:extLst>
                  <a:ext uri="{FF2B5EF4-FFF2-40B4-BE49-F238E27FC236}">
                    <a16:creationId xmlns:a16="http://schemas.microsoft.com/office/drawing/2014/main" id="{2B35F3E3-17D7-F4CF-0D1E-BC0BCB38A112}"/>
                  </a:ext>
                </a:extLst>
              </p:cNvPr>
              <p:cNvPicPr/>
              <p:nvPr/>
            </p:nvPicPr>
            <p:blipFill>
              <a:blip r:embed="rId3"/>
              <a:stretch>
                <a:fillRect/>
              </a:stretch>
            </p:blipFill>
            <p:spPr>
              <a:xfrm>
                <a:off x="8978128" y="287795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6F26EF6D-525F-DDFF-A666-7E614C58F8B3}"/>
                  </a:ext>
                </a:extLst>
              </p14:cNvPr>
              <p14:cNvContentPartPr/>
              <p14:nvPr/>
            </p14:nvContentPartPr>
            <p14:xfrm>
              <a:off x="9031768" y="2985590"/>
              <a:ext cx="360" cy="360"/>
            </p14:xfrm>
          </p:contentPart>
        </mc:Choice>
        <mc:Fallback xmlns="">
          <p:pic>
            <p:nvPicPr>
              <p:cNvPr id="23" name="Ink 22">
                <a:extLst>
                  <a:ext uri="{FF2B5EF4-FFF2-40B4-BE49-F238E27FC236}">
                    <a16:creationId xmlns:a16="http://schemas.microsoft.com/office/drawing/2014/main" id="{6F26EF6D-525F-DDFF-A666-7E614C58F8B3}"/>
                  </a:ext>
                </a:extLst>
              </p:cNvPr>
              <p:cNvPicPr/>
              <p:nvPr/>
            </p:nvPicPr>
            <p:blipFill>
              <a:blip r:embed="rId3"/>
              <a:stretch>
                <a:fillRect/>
              </a:stretch>
            </p:blipFill>
            <p:spPr>
              <a:xfrm>
                <a:off x="8978128" y="287795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CB4E2595-2BC4-A41F-D15D-D9A32698927F}"/>
                  </a:ext>
                </a:extLst>
              </p14:cNvPr>
              <p14:cNvContentPartPr/>
              <p14:nvPr/>
            </p14:nvContentPartPr>
            <p14:xfrm>
              <a:off x="9031768" y="2985590"/>
              <a:ext cx="360" cy="360"/>
            </p14:xfrm>
          </p:contentPart>
        </mc:Choice>
        <mc:Fallback xmlns="">
          <p:pic>
            <p:nvPicPr>
              <p:cNvPr id="24" name="Ink 23">
                <a:extLst>
                  <a:ext uri="{FF2B5EF4-FFF2-40B4-BE49-F238E27FC236}">
                    <a16:creationId xmlns:a16="http://schemas.microsoft.com/office/drawing/2014/main" id="{CB4E2595-2BC4-A41F-D15D-D9A32698927F}"/>
                  </a:ext>
                </a:extLst>
              </p:cNvPr>
              <p:cNvPicPr/>
              <p:nvPr/>
            </p:nvPicPr>
            <p:blipFill>
              <a:blip r:embed="rId3"/>
              <a:stretch>
                <a:fillRect/>
              </a:stretch>
            </p:blipFill>
            <p:spPr>
              <a:xfrm>
                <a:off x="8978128" y="287795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CEE4FDB7-95C4-05DD-BA73-6AABB83B63DF}"/>
                  </a:ext>
                </a:extLst>
              </p14:cNvPr>
              <p14:cNvContentPartPr/>
              <p14:nvPr/>
            </p14:nvContentPartPr>
            <p14:xfrm>
              <a:off x="9031768" y="2985590"/>
              <a:ext cx="360" cy="360"/>
            </p14:xfrm>
          </p:contentPart>
        </mc:Choice>
        <mc:Fallback xmlns="">
          <p:pic>
            <p:nvPicPr>
              <p:cNvPr id="25" name="Ink 24">
                <a:extLst>
                  <a:ext uri="{FF2B5EF4-FFF2-40B4-BE49-F238E27FC236}">
                    <a16:creationId xmlns:a16="http://schemas.microsoft.com/office/drawing/2014/main" id="{CEE4FDB7-95C4-05DD-BA73-6AABB83B63DF}"/>
                  </a:ext>
                </a:extLst>
              </p:cNvPr>
              <p:cNvPicPr/>
              <p:nvPr/>
            </p:nvPicPr>
            <p:blipFill>
              <a:blip r:embed="rId3"/>
              <a:stretch>
                <a:fillRect/>
              </a:stretch>
            </p:blipFill>
            <p:spPr>
              <a:xfrm>
                <a:off x="8978128" y="287795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6524CC7A-FC2B-28F1-2041-9CDA579C35B8}"/>
                  </a:ext>
                </a:extLst>
              </p14:cNvPr>
              <p14:cNvContentPartPr/>
              <p14:nvPr/>
            </p14:nvContentPartPr>
            <p14:xfrm>
              <a:off x="2873608" y="3527001"/>
              <a:ext cx="360" cy="360"/>
            </p14:xfrm>
          </p:contentPart>
        </mc:Choice>
        <mc:Fallback xmlns="">
          <p:pic>
            <p:nvPicPr>
              <p:cNvPr id="26" name="Ink 25">
                <a:extLst>
                  <a:ext uri="{FF2B5EF4-FFF2-40B4-BE49-F238E27FC236}">
                    <a16:creationId xmlns:a16="http://schemas.microsoft.com/office/drawing/2014/main" id="{6524CC7A-FC2B-28F1-2041-9CDA579C35B8}"/>
                  </a:ext>
                </a:extLst>
              </p:cNvPr>
              <p:cNvPicPr/>
              <p:nvPr/>
            </p:nvPicPr>
            <p:blipFill>
              <a:blip r:embed="rId3"/>
              <a:stretch>
                <a:fillRect/>
              </a:stretch>
            </p:blipFill>
            <p:spPr>
              <a:xfrm>
                <a:off x="2819968" y="341936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Ink 26">
                <a:extLst>
                  <a:ext uri="{FF2B5EF4-FFF2-40B4-BE49-F238E27FC236}">
                    <a16:creationId xmlns:a16="http://schemas.microsoft.com/office/drawing/2014/main" id="{D35DD393-C4FF-6CA1-86F1-8CD75E124187}"/>
                  </a:ext>
                </a:extLst>
              </p14:cNvPr>
              <p14:cNvContentPartPr/>
              <p14:nvPr/>
            </p14:nvContentPartPr>
            <p14:xfrm>
              <a:off x="2873608" y="3527001"/>
              <a:ext cx="360" cy="360"/>
            </p14:xfrm>
          </p:contentPart>
        </mc:Choice>
        <mc:Fallback xmlns="">
          <p:pic>
            <p:nvPicPr>
              <p:cNvPr id="27" name="Ink 26">
                <a:extLst>
                  <a:ext uri="{FF2B5EF4-FFF2-40B4-BE49-F238E27FC236}">
                    <a16:creationId xmlns:a16="http://schemas.microsoft.com/office/drawing/2014/main" id="{D35DD393-C4FF-6CA1-86F1-8CD75E124187}"/>
                  </a:ext>
                </a:extLst>
              </p:cNvPr>
              <p:cNvPicPr/>
              <p:nvPr/>
            </p:nvPicPr>
            <p:blipFill>
              <a:blip r:embed="rId3"/>
              <a:stretch>
                <a:fillRect/>
              </a:stretch>
            </p:blipFill>
            <p:spPr>
              <a:xfrm>
                <a:off x="2819968" y="341936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33A2748E-0894-C0D0-D4A7-375CF246F25A}"/>
                  </a:ext>
                </a:extLst>
              </p14:cNvPr>
              <p14:cNvContentPartPr/>
              <p14:nvPr/>
            </p14:nvContentPartPr>
            <p14:xfrm>
              <a:off x="2873608" y="3527001"/>
              <a:ext cx="360" cy="360"/>
            </p14:xfrm>
          </p:contentPart>
        </mc:Choice>
        <mc:Fallback xmlns="">
          <p:pic>
            <p:nvPicPr>
              <p:cNvPr id="28" name="Ink 27">
                <a:extLst>
                  <a:ext uri="{FF2B5EF4-FFF2-40B4-BE49-F238E27FC236}">
                    <a16:creationId xmlns:a16="http://schemas.microsoft.com/office/drawing/2014/main" id="{33A2748E-0894-C0D0-D4A7-375CF246F25A}"/>
                  </a:ext>
                </a:extLst>
              </p:cNvPr>
              <p:cNvPicPr/>
              <p:nvPr/>
            </p:nvPicPr>
            <p:blipFill>
              <a:blip r:embed="rId3"/>
              <a:stretch>
                <a:fillRect/>
              </a:stretch>
            </p:blipFill>
            <p:spPr>
              <a:xfrm>
                <a:off x="2819968" y="341936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0D61FB8F-690C-7F71-F540-C70D3D94A148}"/>
                  </a:ext>
                </a:extLst>
              </p14:cNvPr>
              <p14:cNvContentPartPr/>
              <p14:nvPr/>
            </p14:nvContentPartPr>
            <p14:xfrm>
              <a:off x="2873608" y="3109761"/>
              <a:ext cx="4566240" cy="417600"/>
            </p14:xfrm>
          </p:contentPart>
        </mc:Choice>
        <mc:Fallback xmlns="">
          <p:pic>
            <p:nvPicPr>
              <p:cNvPr id="29" name="Ink 28">
                <a:extLst>
                  <a:ext uri="{FF2B5EF4-FFF2-40B4-BE49-F238E27FC236}">
                    <a16:creationId xmlns:a16="http://schemas.microsoft.com/office/drawing/2014/main" id="{0D61FB8F-690C-7F71-F540-C70D3D94A148}"/>
                  </a:ext>
                </a:extLst>
              </p:cNvPr>
              <p:cNvPicPr/>
              <p:nvPr/>
            </p:nvPicPr>
            <p:blipFill>
              <a:blip r:embed="rId28"/>
              <a:stretch>
                <a:fillRect/>
              </a:stretch>
            </p:blipFill>
            <p:spPr>
              <a:xfrm>
                <a:off x="2819968" y="3001761"/>
                <a:ext cx="4673880" cy="633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F2345AF5-2F94-5A04-FC6F-E20D2E968B6F}"/>
                  </a:ext>
                </a:extLst>
              </p14:cNvPr>
              <p14:cNvContentPartPr/>
              <p14:nvPr/>
            </p14:nvContentPartPr>
            <p14:xfrm>
              <a:off x="7445968" y="3106881"/>
              <a:ext cx="360" cy="360"/>
            </p14:xfrm>
          </p:contentPart>
        </mc:Choice>
        <mc:Fallback xmlns="">
          <p:pic>
            <p:nvPicPr>
              <p:cNvPr id="30" name="Ink 29">
                <a:extLst>
                  <a:ext uri="{FF2B5EF4-FFF2-40B4-BE49-F238E27FC236}">
                    <a16:creationId xmlns:a16="http://schemas.microsoft.com/office/drawing/2014/main" id="{F2345AF5-2F94-5A04-FC6F-E20D2E968B6F}"/>
                  </a:ext>
                </a:extLst>
              </p:cNvPr>
              <p:cNvPicPr/>
              <p:nvPr/>
            </p:nvPicPr>
            <p:blipFill>
              <a:blip r:embed="rId3"/>
              <a:stretch>
                <a:fillRect/>
              </a:stretch>
            </p:blipFill>
            <p:spPr>
              <a:xfrm>
                <a:off x="7391968" y="299924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4A3087A4-F55B-531B-65EF-ECAC0C837617}"/>
                  </a:ext>
                </a:extLst>
              </p14:cNvPr>
              <p14:cNvContentPartPr/>
              <p14:nvPr/>
            </p14:nvContentPartPr>
            <p14:xfrm>
              <a:off x="7445968" y="3106881"/>
              <a:ext cx="360" cy="360"/>
            </p14:xfrm>
          </p:contentPart>
        </mc:Choice>
        <mc:Fallback xmlns="">
          <p:pic>
            <p:nvPicPr>
              <p:cNvPr id="31" name="Ink 30">
                <a:extLst>
                  <a:ext uri="{FF2B5EF4-FFF2-40B4-BE49-F238E27FC236}">
                    <a16:creationId xmlns:a16="http://schemas.microsoft.com/office/drawing/2014/main" id="{4A3087A4-F55B-531B-65EF-ECAC0C837617}"/>
                  </a:ext>
                </a:extLst>
              </p:cNvPr>
              <p:cNvPicPr/>
              <p:nvPr/>
            </p:nvPicPr>
            <p:blipFill>
              <a:blip r:embed="rId3"/>
              <a:stretch>
                <a:fillRect/>
              </a:stretch>
            </p:blipFill>
            <p:spPr>
              <a:xfrm>
                <a:off x="7391968" y="299924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Ink 31">
                <a:extLst>
                  <a:ext uri="{FF2B5EF4-FFF2-40B4-BE49-F238E27FC236}">
                    <a16:creationId xmlns:a16="http://schemas.microsoft.com/office/drawing/2014/main" id="{5312F399-E289-E7DC-A9C5-844D6787A1E7}"/>
                  </a:ext>
                </a:extLst>
              </p14:cNvPr>
              <p14:cNvContentPartPr/>
              <p14:nvPr/>
            </p14:nvContentPartPr>
            <p14:xfrm>
              <a:off x="7445968" y="3106881"/>
              <a:ext cx="360" cy="360"/>
            </p14:xfrm>
          </p:contentPart>
        </mc:Choice>
        <mc:Fallback xmlns="">
          <p:pic>
            <p:nvPicPr>
              <p:cNvPr id="32" name="Ink 31">
                <a:extLst>
                  <a:ext uri="{FF2B5EF4-FFF2-40B4-BE49-F238E27FC236}">
                    <a16:creationId xmlns:a16="http://schemas.microsoft.com/office/drawing/2014/main" id="{5312F399-E289-E7DC-A9C5-844D6787A1E7}"/>
                  </a:ext>
                </a:extLst>
              </p:cNvPr>
              <p:cNvPicPr/>
              <p:nvPr/>
            </p:nvPicPr>
            <p:blipFill>
              <a:blip r:embed="rId3"/>
              <a:stretch>
                <a:fillRect/>
              </a:stretch>
            </p:blipFill>
            <p:spPr>
              <a:xfrm>
                <a:off x="7391968" y="299924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a16="http://schemas.microsoft.com/office/drawing/2014/main" id="{DB8361A2-A068-540A-4571-EC77025EB70E}"/>
                  </a:ext>
                </a:extLst>
              </p14:cNvPr>
              <p14:cNvContentPartPr/>
              <p14:nvPr/>
            </p14:nvContentPartPr>
            <p14:xfrm>
              <a:off x="7439128" y="3106881"/>
              <a:ext cx="25560" cy="360"/>
            </p14:xfrm>
          </p:contentPart>
        </mc:Choice>
        <mc:Fallback xmlns="">
          <p:pic>
            <p:nvPicPr>
              <p:cNvPr id="33" name="Ink 32">
                <a:extLst>
                  <a:ext uri="{FF2B5EF4-FFF2-40B4-BE49-F238E27FC236}">
                    <a16:creationId xmlns:a16="http://schemas.microsoft.com/office/drawing/2014/main" id="{DB8361A2-A068-540A-4571-EC77025EB70E}"/>
                  </a:ext>
                </a:extLst>
              </p:cNvPr>
              <p:cNvPicPr/>
              <p:nvPr/>
            </p:nvPicPr>
            <p:blipFill>
              <a:blip r:embed="rId33"/>
              <a:stretch>
                <a:fillRect/>
              </a:stretch>
            </p:blipFill>
            <p:spPr>
              <a:xfrm>
                <a:off x="7385128" y="2999241"/>
                <a:ext cx="133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Ink 33">
                <a:extLst>
                  <a:ext uri="{FF2B5EF4-FFF2-40B4-BE49-F238E27FC236}">
                    <a16:creationId xmlns:a16="http://schemas.microsoft.com/office/drawing/2014/main" id="{FC385CA9-78D4-70EE-8C8C-46E05616652F}"/>
                  </a:ext>
                </a:extLst>
              </p14:cNvPr>
              <p14:cNvContentPartPr/>
              <p14:nvPr/>
            </p14:nvContentPartPr>
            <p14:xfrm>
              <a:off x="7464328" y="3106881"/>
              <a:ext cx="18000" cy="360"/>
            </p14:xfrm>
          </p:contentPart>
        </mc:Choice>
        <mc:Fallback xmlns="">
          <p:pic>
            <p:nvPicPr>
              <p:cNvPr id="34" name="Ink 33">
                <a:extLst>
                  <a:ext uri="{FF2B5EF4-FFF2-40B4-BE49-F238E27FC236}">
                    <a16:creationId xmlns:a16="http://schemas.microsoft.com/office/drawing/2014/main" id="{FC385CA9-78D4-70EE-8C8C-46E05616652F}"/>
                  </a:ext>
                </a:extLst>
              </p:cNvPr>
              <p:cNvPicPr/>
              <p:nvPr/>
            </p:nvPicPr>
            <p:blipFill>
              <a:blip r:embed="rId35"/>
              <a:stretch>
                <a:fillRect/>
              </a:stretch>
            </p:blipFill>
            <p:spPr>
              <a:xfrm>
                <a:off x="7410688" y="2999241"/>
                <a:ext cx="125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Ink 34">
                <a:extLst>
                  <a:ext uri="{FF2B5EF4-FFF2-40B4-BE49-F238E27FC236}">
                    <a16:creationId xmlns:a16="http://schemas.microsoft.com/office/drawing/2014/main" id="{E7838987-744C-A53B-0B71-6B5A554BC50A}"/>
                  </a:ext>
                </a:extLst>
              </p14:cNvPr>
              <p14:cNvContentPartPr/>
              <p14:nvPr/>
            </p14:nvContentPartPr>
            <p14:xfrm>
              <a:off x="9694528" y="3797361"/>
              <a:ext cx="3960" cy="360"/>
            </p14:xfrm>
          </p:contentPart>
        </mc:Choice>
        <mc:Fallback xmlns="">
          <p:pic>
            <p:nvPicPr>
              <p:cNvPr id="35" name="Ink 34">
                <a:extLst>
                  <a:ext uri="{FF2B5EF4-FFF2-40B4-BE49-F238E27FC236}">
                    <a16:creationId xmlns:a16="http://schemas.microsoft.com/office/drawing/2014/main" id="{E7838987-744C-A53B-0B71-6B5A554BC50A}"/>
                  </a:ext>
                </a:extLst>
              </p:cNvPr>
              <p:cNvPicPr/>
              <p:nvPr/>
            </p:nvPicPr>
            <p:blipFill>
              <a:blip r:embed="rId3"/>
              <a:stretch>
                <a:fillRect/>
              </a:stretch>
            </p:blipFill>
            <p:spPr>
              <a:xfrm>
                <a:off x="9640528" y="3689361"/>
                <a:ext cx="111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6" name="Ink 35">
                <a:extLst>
                  <a:ext uri="{FF2B5EF4-FFF2-40B4-BE49-F238E27FC236}">
                    <a16:creationId xmlns:a16="http://schemas.microsoft.com/office/drawing/2014/main" id="{E834D84E-1D04-D72B-2E6C-7D60B728BE39}"/>
                  </a:ext>
                </a:extLst>
              </p14:cNvPr>
              <p14:cNvContentPartPr/>
              <p14:nvPr/>
            </p14:nvContentPartPr>
            <p14:xfrm>
              <a:off x="9703888" y="3797361"/>
              <a:ext cx="360" cy="360"/>
            </p14:xfrm>
          </p:contentPart>
        </mc:Choice>
        <mc:Fallback xmlns="">
          <p:pic>
            <p:nvPicPr>
              <p:cNvPr id="36" name="Ink 35">
                <a:extLst>
                  <a:ext uri="{FF2B5EF4-FFF2-40B4-BE49-F238E27FC236}">
                    <a16:creationId xmlns:a16="http://schemas.microsoft.com/office/drawing/2014/main" id="{E834D84E-1D04-D72B-2E6C-7D60B728BE39}"/>
                  </a:ext>
                </a:extLst>
              </p:cNvPr>
              <p:cNvPicPr/>
              <p:nvPr/>
            </p:nvPicPr>
            <p:blipFill>
              <a:blip r:embed="rId3"/>
              <a:stretch>
                <a:fillRect/>
              </a:stretch>
            </p:blipFill>
            <p:spPr>
              <a:xfrm>
                <a:off x="9649888" y="368936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7" name="Ink 36">
                <a:extLst>
                  <a:ext uri="{FF2B5EF4-FFF2-40B4-BE49-F238E27FC236}">
                    <a16:creationId xmlns:a16="http://schemas.microsoft.com/office/drawing/2014/main" id="{8CFEBC5E-0256-9F46-EB23-95FF1AD6783A}"/>
                  </a:ext>
                </a:extLst>
              </p14:cNvPr>
              <p14:cNvContentPartPr/>
              <p14:nvPr/>
            </p14:nvContentPartPr>
            <p14:xfrm>
              <a:off x="2476528" y="3013310"/>
              <a:ext cx="5760" cy="18360"/>
            </p14:xfrm>
          </p:contentPart>
        </mc:Choice>
        <mc:Fallback xmlns="">
          <p:pic>
            <p:nvPicPr>
              <p:cNvPr id="37" name="Ink 36">
                <a:extLst>
                  <a:ext uri="{FF2B5EF4-FFF2-40B4-BE49-F238E27FC236}">
                    <a16:creationId xmlns:a16="http://schemas.microsoft.com/office/drawing/2014/main" id="{8CFEBC5E-0256-9F46-EB23-95FF1AD6783A}"/>
                  </a:ext>
                </a:extLst>
              </p:cNvPr>
              <p:cNvPicPr/>
              <p:nvPr/>
            </p:nvPicPr>
            <p:blipFill>
              <a:blip r:embed="rId39"/>
              <a:stretch>
                <a:fillRect/>
              </a:stretch>
            </p:blipFill>
            <p:spPr>
              <a:xfrm>
                <a:off x="2422528" y="2905670"/>
                <a:ext cx="1134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Ink 37">
                <a:extLst>
                  <a:ext uri="{FF2B5EF4-FFF2-40B4-BE49-F238E27FC236}">
                    <a16:creationId xmlns:a16="http://schemas.microsoft.com/office/drawing/2014/main" id="{F7991AB3-19F1-970A-5F09-03147DA4550B}"/>
                  </a:ext>
                </a:extLst>
              </p14:cNvPr>
              <p14:cNvContentPartPr/>
              <p14:nvPr/>
            </p14:nvContentPartPr>
            <p14:xfrm>
              <a:off x="2375368" y="3461510"/>
              <a:ext cx="3960" cy="360"/>
            </p14:xfrm>
          </p:contentPart>
        </mc:Choice>
        <mc:Fallback xmlns="">
          <p:pic>
            <p:nvPicPr>
              <p:cNvPr id="38" name="Ink 37">
                <a:extLst>
                  <a:ext uri="{FF2B5EF4-FFF2-40B4-BE49-F238E27FC236}">
                    <a16:creationId xmlns:a16="http://schemas.microsoft.com/office/drawing/2014/main" id="{F7991AB3-19F1-970A-5F09-03147DA4550B}"/>
                  </a:ext>
                </a:extLst>
              </p:cNvPr>
              <p:cNvPicPr/>
              <p:nvPr/>
            </p:nvPicPr>
            <p:blipFill>
              <a:blip r:embed="rId3"/>
              <a:stretch>
                <a:fillRect/>
              </a:stretch>
            </p:blipFill>
            <p:spPr>
              <a:xfrm>
                <a:off x="2321728" y="3353510"/>
                <a:ext cx="111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9" name="Ink 38">
                <a:extLst>
                  <a:ext uri="{FF2B5EF4-FFF2-40B4-BE49-F238E27FC236}">
                    <a16:creationId xmlns:a16="http://schemas.microsoft.com/office/drawing/2014/main" id="{D69DE5FB-003E-9A04-74E3-F8900AF32836}"/>
                  </a:ext>
                </a:extLst>
              </p14:cNvPr>
              <p14:cNvContentPartPr/>
              <p14:nvPr/>
            </p14:nvContentPartPr>
            <p14:xfrm>
              <a:off x="2547088" y="2416430"/>
              <a:ext cx="861120" cy="1372680"/>
            </p14:xfrm>
          </p:contentPart>
        </mc:Choice>
        <mc:Fallback xmlns="">
          <p:pic>
            <p:nvPicPr>
              <p:cNvPr id="39" name="Ink 38">
                <a:extLst>
                  <a:ext uri="{FF2B5EF4-FFF2-40B4-BE49-F238E27FC236}">
                    <a16:creationId xmlns:a16="http://schemas.microsoft.com/office/drawing/2014/main" id="{D69DE5FB-003E-9A04-74E3-F8900AF32836}"/>
                  </a:ext>
                </a:extLst>
              </p:cNvPr>
              <p:cNvPicPr/>
              <p:nvPr/>
            </p:nvPicPr>
            <p:blipFill>
              <a:blip r:embed="rId42"/>
              <a:stretch>
                <a:fillRect/>
              </a:stretch>
            </p:blipFill>
            <p:spPr>
              <a:xfrm>
                <a:off x="2493088" y="2308790"/>
                <a:ext cx="968760" cy="1588320"/>
              </a:xfrm>
              <a:prstGeom prst="rect">
                <a:avLst/>
              </a:prstGeom>
            </p:spPr>
          </p:pic>
        </mc:Fallback>
      </mc:AlternateContent>
      <p:pic>
        <p:nvPicPr>
          <p:cNvPr id="44" name="Picture 43">
            <a:extLst>
              <a:ext uri="{FF2B5EF4-FFF2-40B4-BE49-F238E27FC236}">
                <a16:creationId xmlns:a16="http://schemas.microsoft.com/office/drawing/2014/main" id="{822E5D27-ED2E-B676-4680-16F06B045F3B}"/>
              </a:ext>
            </a:extLst>
          </p:cNvPr>
          <p:cNvPicPr>
            <a:picLocks noChangeAspect="1"/>
          </p:cNvPicPr>
          <p:nvPr/>
        </p:nvPicPr>
        <p:blipFill>
          <a:blip r:embed="rId43"/>
          <a:stretch>
            <a:fillRect/>
          </a:stretch>
        </p:blipFill>
        <p:spPr>
          <a:xfrm>
            <a:off x="6261723" y="1626714"/>
            <a:ext cx="5342083" cy="3604572"/>
          </a:xfrm>
          <a:prstGeom prst="rect">
            <a:avLst/>
          </a:prstGeom>
        </p:spPr>
      </p:pic>
    </p:spTree>
    <p:extLst>
      <p:ext uri="{BB962C8B-B14F-4D97-AF65-F5344CB8AC3E}">
        <p14:creationId xmlns:p14="http://schemas.microsoft.com/office/powerpoint/2010/main" val="3545382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EC41213-E4F8-17CD-8206-9012F2562F6A}"/>
              </a:ext>
            </a:extLst>
          </p:cNvPr>
          <p:cNvSpPr txBox="1"/>
          <p:nvPr/>
        </p:nvSpPr>
        <p:spPr>
          <a:xfrm>
            <a:off x="1343609" y="1222310"/>
            <a:ext cx="4114799" cy="461665"/>
          </a:xfrm>
          <a:prstGeom prst="rect">
            <a:avLst/>
          </a:prstGeom>
          <a:noFill/>
        </p:spPr>
        <p:txBody>
          <a:bodyPr wrap="square" rtlCol="0">
            <a:spAutoFit/>
          </a:bodyPr>
          <a:lstStyle/>
          <a:p>
            <a:r>
              <a:rPr lang="en-IN" sz="2400" dirty="0"/>
              <a:t>Move Forward Function</a:t>
            </a:r>
          </a:p>
        </p:txBody>
      </p:sp>
      <p:sp>
        <p:nvSpPr>
          <p:cNvPr id="10" name="TextBox 9">
            <a:extLst>
              <a:ext uri="{FF2B5EF4-FFF2-40B4-BE49-F238E27FC236}">
                <a16:creationId xmlns:a16="http://schemas.microsoft.com/office/drawing/2014/main" id="{3FFEFEA9-CDF7-0232-97E9-0A05B90F4638}"/>
              </a:ext>
            </a:extLst>
          </p:cNvPr>
          <p:cNvSpPr txBox="1"/>
          <p:nvPr/>
        </p:nvSpPr>
        <p:spPr>
          <a:xfrm>
            <a:off x="6630957" y="1222310"/>
            <a:ext cx="3772675" cy="461665"/>
          </a:xfrm>
          <a:prstGeom prst="rect">
            <a:avLst/>
          </a:prstGeom>
          <a:noFill/>
        </p:spPr>
        <p:txBody>
          <a:bodyPr wrap="square" rtlCol="0">
            <a:spAutoFit/>
          </a:bodyPr>
          <a:lstStyle/>
          <a:p>
            <a:r>
              <a:rPr lang="en-IN" sz="2400" dirty="0"/>
              <a:t>Move Backward Function</a:t>
            </a:r>
          </a:p>
        </p:txBody>
      </p:sp>
      <p:sp>
        <p:nvSpPr>
          <p:cNvPr id="11" name="TextBox 10">
            <a:extLst>
              <a:ext uri="{FF2B5EF4-FFF2-40B4-BE49-F238E27FC236}">
                <a16:creationId xmlns:a16="http://schemas.microsoft.com/office/drawing/2014/main" id="{03388E2F-8429-E43F-7BD5-EE4EFD6D62B7}"/>
              </a:ext>
            </a:extLst>
          </p:cNvPr>
          <p:cNvSpPr txBox="1"/>
          <p:nvPr/>
        </p:nvSpPr>
        <p:spPr>
          <a:xfrm>
            <a:off x="1091682" y="1730056"/>
            <a:ext cx="4114799" cy="4524315"/>
          </a:xfrm>
          <a:prstGeom prst="rect">
            <a:avLst/>
          </a:prstGeom>
          <a:noFill/>
        </p:spPr>
        <p:txBody>
          <a:bodyPr wrap="square" rtlCol="0">
            <a:spAutoFit/>
          </a:bodyPr>
          <a:lstStyle/>
          <a:p>
            <a:r>
              <a:rPr lang="en-IN" b="0" dirty="0">
                <a:solidFill>
                  <a:srgbClr val="00979D"/>
                </a:solidFill>
                <a:effectLst/>
                <a:latin typeface="Consolas" panose="020B0609020204030204" pitchFamily="49" charset="0"/>
              </a:rPr>
              <a:t>void</a:t>
            </a:r>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moveForward</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728E00"/>
                </a:solidFill>
                <a:effectLst/>
                <a:latin typeface="Consolas" panose="020B0609020204030204" pitchFamily="49" charset="0"/>
              </a:rPr>
              <a:t>if</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r>
              <a:rPr lang="en-IN" b="0" dirty="0" err="1">
                <a:solidFill>
                  <a:srgbClr val="4E5B61"/>
                </a:solidFill>
                <a:effectLst/>
                <a:latin typeface="Consolas" panose="020B0609020204030204" pitchFamily="49" charset="0"/>
              </a:rPr>
              <a:t>goesForward</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r>
              <a:rPr lang="en-IN" b="0" dirty="0">
                <a:solidFill>
                  <a:srgbClr val="95A5A6"/>
                </a:solidFill>
                <a:effectLst/>
                <a:latin typeface="Consolas" panose="020B0609020204030204" pitchFamily="49" charset="0"/>
              </a:rPr>
              <a:t> // If area is clear, motors move forward</a:t>
            </a:r>
            <a:endParaRPr lang="en-IN" b="0" dirty="0">
              <a:solidFill>
                <a:srgbClr val="4E5B61"/>
              </a:solidFill>
              <a:effectLst/>
              <a:latin typeface="Consolas" panose="020B0609020204030204" pitchFamily="49" charset="0"/>
            </a:endParaRPr>
          </a:p>
          <a:p>
            <a:r>
              <a:rPr lang="en-IN" b="0" dirty="0" err="1">
                <a:solidFill>
                  <a:srgbClr val="4E5B61"/>
                </a:solidFill>
                <a:effectLst/>
                <a:latin typeface="Consolas" panose="020B0609020204030204" pitchFamily="49" charset="0"/>
              </a:rPr>
              <a:t>goesForward</a:t>
            </a:r>
            <a:r>
              <a:rPr lang="en-IN" b="0" dirty="0">
                <a:solidFill>
                  <a:srgbClr val="4E5B61"/>
                </a:solidFill>
                <a:effectLst/>
                <a:latin typeface="Consolas" panose="020B0609020204030204" pitchFamily="49" charset="0"/>
              </a:rPr>
              <a:t> = </a:t>
            </a:r>
            <a:r>
              <a:rPr lang="en-IN" b="0" dirty="0">
                <a:solidFill>
                  <a:srgbClr val="005C5F"/>
                </a:solidFill>
                <a:effectLst/>
                <a:latin typeface="Consolas" panose="020B0609020204030204" pitchFamily="49" charset="0"/>
              </a:rPr>
              <a:t>true</a:t>
            </a:r>
            <a:r>
              <a:rPr lang="en-IN" b="0" dirty="0">
                <a:solidFill>
                  <a:srgbClr val="4E5B61"/>
                </a:solidFill>
                <a:effectLst/>
                <a:latin typeface="Consolas" panose="020B0609020204030204" pitchFamily="49" charset="0"/>
              </a:rPr>
              <a:t>;</a:t>
            </a:r>
          </a:p>
          <a:p>
            <a:r>
              <a:rPr lang="en-IN" b="0" dirty="0">
                <a:solidFill>
                  <a:srgbClr val="D35400"/>
                </a:solidFill>
                <a:effectLst/>
                <a:latin typeface="Consolas" panose="020B0609020204030204" pitchFamily="49" charset="0"/>
              </a:rPr>
              <a:t>motor1</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run</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FORWARD</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D35400"/>
                </a:solidFill>
                <a:effectLst/>
                <a:latin typeface="Consolas" panose="020B0609020204030204" pitchFamily="49" charset="0"/>
              </a:rPr>
              <a:t>motor2</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run</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FORWARD</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95A5A6"/>
                </a:solidFill>
                <a:effectLst/>
                <a:latin typeface="Consolas" panose="020B0609020204030204" pitchFamily="49" charset="0"/>
              </a:rPr>
              <a:t>// Slowly bring up speed to avoid loading down</a:t>
            </a:r>
            <a:endParaRPr lang="en-IN" b="0" dirty="0">
              <a:solidFill>
                <a:srgbClr val="4E5B61"/>
              </a:solidFill>
              <a:effectLst/>
              <a:latin typeface="Consolas" panose="020B0609020204030204" pitchFamily="49" charset="0"/>
            </a:endParaRPr>
          </a:p>
          <a:p>
            <a:r>
              <a:rPr lang="en-IN" b="0" dirty="0">
                <a:solidFill>
                  <a:srgbClr val="95A5A6"/>
                </a:solidFill>
                <a:effectLst/>
                <a:latin typeface="Consolas" panose="020B0609020204030204" pitchFamily="49" charset="0"/>
              </a:rPr>
              <a:t>// batteries too quickly</a:t>
            </a:r>
            <a:endParaRPr lang="en-IN" b="0" dirty="0">
              <a:solidFill>
                <a:srgbClr val="4E5B61"/>
              </a:solidFill>
              <a:effectLst/>
              <a:latin typeface="Consolas" panose="020B0609020204030204" pitchFamily="49" charset="0"/>
            </a:endParaRPr>
          </a:p>
          <a:p>
            <a:r>
              <a:rPr lang="en-IN" b="0" dirty="0">
                <a:solidFill>
                  <a:srgbClr val="728E00"/>
                </a:solidFill>
                <a:effectLst/>
                <a:latin typeface="Consolas" panose="020B0609020204030204" pitchFamily="49" charset="0"/>
              </a:rPr>
              <a:t>for</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r>
              <a:rPr lang="en-IN" b="0" dirty="0" err="1">
                <a:solidFill>
                  <a:srgbClr val="4E5B61"/>
                </a:solidFill>
                <a:effectLst/>
                <a:latin typeface="Consolas" panose="020B0609020204030204" pitchFamily="49" charset="0"/>
              </a:rPr>
              <a:t>speedSet</a:t>
            </a:r>
            <a:r>
              <a:rPr lang="en-IN" b="0" dirty="0">
                <a:solidFill>
                  <a:srgbClr val="4E5B61"/>
                </a:solidFill>
                <a:effectLst/>
                <a:latin typeface="Consolas" panose="020B0609020204030204" pitchFamily="49" charset="0"/>
              </a:rPr>
              <a:t> = </a:t>
            </a:r>
            <a:r>
              <a:rPr lang="en-IN" b="0" dirty="0">
                <a:solidFill>
                  <a:srgbClr val="005C5F"/>
                </a:solidFill>
                <a:effectLst/>
                <a:latin typeface="Consolas" panose="020B0609020204030204" pitchFamily="49" charset="0"/>
              </a:rPr>
              <a:t>0</a:t>
            </a:r>
            <a:r>
              <a:rPr lang="en-IN" b="0" dirty="0">
                <a:solidFill>
                  <a:srgbClr val="4E5B61"/>
                </a:solidFill>
                <a:effectLst/>
                <a:latin typeface="Consolas" panose="020B0609020204030204" pitchFamily="49" charset="0"/>
              </a:rPr>
              <a:t>; </a:t>
            </a:r>
            <a:r>
              <a:rPr lang="en-IN" b="0" dirty="0" err="1">
                <a:solidFill>
                  <a:srgbClr val="4E5B61"/>
                </a:solidFill>
                <a:effectLst/>
                <a:latin typeface="Consolas" panose="020B0609020204030204" pitchFamily="49" charset="0"/>
              </a:rPr>
              <a:t>speedSet</a:t>
            </a:r>
            <a:r>
              <a:rPr lang="en-IN" b="0" dirty="0">
                <a:solidFill>
                  <a:srgbClr val="4E5B61"/>
                </a:solidFill>
                <a:effectLst/>
                <a:latin typeface="Consolas" panose="020B0609020204030204" pitchFamily="49" charset="0"/>
              </a:rPr>
              <a:t> &lt; MAX_SPEED; </a:t>
            </a:r>
            <a:r>
              <a:rPr lang="en-IN" b="0" dirty="0" err="1">
                <a:solidFill>
                  <a:srgbClr val="4E5B61"/>
                </a:solidFill>
                <a:effectLst/>
                <a:latin typeface="Consolas" panose="020B0609020204030204" pitchFamily="49" charset="0"/>
              </a:rPr>
              <a:t>speedSet</a:t>
            </a:r>
            <a:r>
              <a:rPr lang="en-IN" b="0" dirty="0">
                <a:solidFill>
                  <a:srgbClr val="4E5B61"/>
                </a:solidFill>
                <a:effectLst/>
                <a:latin typeface="Consolas" panose="020B0609020204030204" pitchFamily="49" charset="0"/>
              </a:rPr>
              <a:t> += </a:t>
            </a:r>
            <a:r>
              <a:rPr lang="en-IN" b="0" dirty="0">
                <a:solidFill>
                  <a:srgbClr val="005C5F"/>
                </a:solidFill>
                <a:effectLst/>
                <a:latin typeface="Consolas" panose="020B0609020204030204" pitchFamily="49" charset="0"/>
              </a:rPr>
              <a:t>2</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D35400"/>
                </a:solidFill>
                <a:effectLst/>
                <a:latin typeface="Consolas" panose="020B0609020204030204" pitchFamily="49" charset="0"/>
              </a:rPr>
              <a:t>motor1</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setSpeed</a:t>
            </a:r>
            <a:r>
              <a:rPr lang="en-IN" b="0" dirty="0">
                <a:solidFill>
                  <a:srgbClr val="434F54"/>
                </a:solidFill>
                <a:effectLst/>
                <a:latin typeface="Consolas" panose="020B0609020204030204" pitchFamily="49" charset="0"/>
              </a:rPr>
              <a:t>(</a:t>
            </a:r>
            <a:r>
              <a:rPr lang="en-IN" b="0" dirty="0" err="1">
                <a:solidFill>
                  <a:srgbClr val="4E5B61"/>
                </a:solidFill>
                <a:effectLst/>
                <a:latin typeface="Consolas" panose="020B0609020204030204" pitchFamily="49" charset="0"/>
              </a:rPr>
              <a:t>speedSet</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D35400"/>
                </a:solidFill>
                <a:effectLst/>
                <a:latin typeface="Consolas" panose="020B0609020204030204" pitchFamily="49" charset="0"/>
              </a:rPr>
              <a:t>motor2</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setSpeed</a:t>
            </a:r>
            <a:r>
              <a:rPr lang="en-IN" b="0" dirty="0">
                <a:solidFill>
                  <a:srgbClr val="434F54"/>
                </a:solidFill>
                <a:effectLst/>
                <a:latin typeface="Consolas" panose="020B0609020204030204" pitchFamily="49" charset="0"/>
              </a:rPr>
              <a:t>(</a:t>
            </a:r>
            <a:r>
              <a:rPr lang="en-IN" b="0" dirty="0" err="1">
                <a:solidFill>
                  <a:srgbClr val="4E5B61"/>
                </a:solidFill>
                <a:effectLst/>
                <a:latin typeface="Consolas" panose="020B0609020204030204" pitchFamily="49" charset="0"/>
              </a:rPr>
              <a:t>speedSet</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D35400"/>
                </a:solidFill>
                <a:effectLst/>
                <a:latin typeface="Consolas" panose="020B0609020204030204" pitchFamily="49" charset="0"/>
              </a:rPr>
              <a:t>delay</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1</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4E57A8C4-6EEA-E45C-DB6C-0465233F4959}"/>
              </a:ext>
            </a:extLst>
          </p:cNvPr>
          <p:cNvSpPr txBox="1"/>
          <p:nvPr/>
        </p:nvSpPr>
        <p:spPr>
          <a:xfrm>
            <a:off x="6410132" y="1730055"/>
            <a:ext cx="3993500" cy="4247317"/>
          </a:xfrm>
          <a:prstGeom prst="rect">
            <a:avLst/>
          </a:prstGeom>
          <a:noFill/>
        </p:spPr>
        <p:txBody>
          <a:bodyPr wrap="square" rtlCol="0">
            <a:spAutoFit/>
          </a:bodyPr>
          <a:lstStyle/>
          <a:p>
            <a:r>
              <a:rPr lang="en-IN" b="0" dirty="0">
                <a:solidFill>
                  <a:srgbClr val="00979D"/>
                </a:solidFill>
                <a:effectLst/>
                <a:latin typeface="Consolas" panose="020B0609020204030204" pitchFamily="49" charset="0"/>
              </a:rPr>
              <a:t>void</a:t>
            </a:r>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moveBackward</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err="1">
                <a:solidFill>
                  <a:srgbClr val="4E5B61"/>
                </a:solidFill>
                <a:effectLst/>
                <a:latin typeface="Consolas" panose="020B0609020204030204" pitchFamily="49" charset="0"/>
              </a:rPr>
              <a:t>goesForward</a:t>
            </a:r>
            <a:r>
              <a:rPr lang="en-IN" b="0" dirty="0">
                <a:solidFill>
                  <a:srgbClr val="4E5B61"/>
                </a:solidFill>
                <a:effectLst/>
                <a:latin typeface="Consolas" panose="020B0609020204030204" pitchFamily="49" charset="0"/>
              </a:rPr>
              <a:t> = </a:t>
            </a:r>
            <a:r>
              <a:rPr lang="en-IN" b="0" dirty="0">
                <a:solidFill>
                  <a:srgbClr val="005C5F"/>
                </a:solidFill>
                <a:effectLst/>
                <a:latin typeface="Consolas" panose="020B0609020204030204" pitchFamily="49" charset="0"/>
              </a:rPr>
              <a:t>false</a:t>
            </a:r>
            <a:r>
              <a:rPr lang="en-IN" b="0" dirty="0">
                <a:solidFill>
                  <a:srgbClr val="4E5B61"/>
                </a:solidFill>
                <a:effectLst/>
                <a:latin typeface="Consolas" panose="020B0609020204030204" pitchFamily="49" charset="0"/>
              </a:rPr>
              <a:t>;</a:t>
            </a:r>
          </a:p>
          <a:p>
            <a:r>
              <a:rPr lang="en-IN" b="0" dirty="0">
                <a:solidFill>
                  <a:srgbClr val="D35400"/>
                </a:solidFill>
                <a:effectLst/>
                <a:latin typeface="Consolas" panose="020B0609020204030204" pitchFamily="49" charset="0"/>
              </a:rPr>
              <a:t>motor1</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run</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BACKWARD</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D35400"/>
                </a:solidFill>
                <a:effectLst/>
                <a:latin typeface="Consolas" panose="020B0609020204030204" pitchFamily="49" charset="0"/>
              </a:rPr>
              <a:t>motor2</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run</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BACKWARD</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95A5A6"/>
                </a:solidFill>
                <a:effectLst/>
                <a:latin typeface="Consolas" panose="020B0609020204030204" pitchFamily="49" charset="0"/>
              </a:rPr>
              <a:t>// Slowly bring up speed to avoid loading down</a:t>
            </a:r>
            <a:endParaRPr lang="en-IN" b="0" dirty="0">
              <a:solidFill>
                <a:srgbClr val="4E5B61"/>
              </a:solidFill>
              <a:effectLst/>
              <a:latin typeface="Consolas" panose="020B0609020204030204" pitchFamily="49" charset="0"/>
            </a:endParaRPr>
          </a:p>
          <a:p>
            <a:r>
              <a:rPr lang="en-IN" b="0" dirty="0">
                <a:solidFill>
                  <a:srgbClr val="95A5A6"/>
                </a:solidFill>
                <a:effectLst/>
                <a:latin typeface="Consolas" panose="020B0609020204030204" pitchFamily="49" charset="0"/>
              </a:rPr>
              <a:t>// batteries too quickly</a:t>
            </a:r>
            <a:endParaRPr lang="en-IN" b="0" dirty="0">
              <a:solidFill>
                <a:srgbClr val="4E5B61"/>
              </a:solidFill>
              <a:effectLst/>
              <a:latin typeface="Consolas" panose="020B0609020204030204" pitchFamily="49" charset="0"/>
            </a:endParaRPr>
          </a:p>
          <a:p>
            <a:r>
              <a:rPr lang="en-IN" b="0" dirty="0">
                <a:solidFill>
                  <a:srgbClr val="728E00"/>
                </a:solidFill>
                <a:effectLst/>
                <a:latin typeface="Consolas" panose="020B0609020204030204" pitchFamily="49" charset="0"/>
              </a:rPr>
              <a:t>for</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r>
              <a:rPr lang="en-IN" b="0" dirty="0" err="1">
                <a:solidFill>
                  <a:srgbClr val="4E5B61"/>
                </a:solidFill>
                <a:effectLst/>
                <a:latin typeface="Consolas" panose="020B0609020204030204" pitchFamily="49" charset="0"/>
              </a:rPr>
              <a:t>speedSet</a:t>
            </a:r>
            <a:r>
              <a:rPr lang="en-IN" b="0" dirty="0">
                <a:solidFill>
                  <a:srgbClr val="4E5B61"/>
                </a:solidFill>
                <a:effectLst/>
                <a:latin typeface="Consolas" panose="020B0609020204030204" pitchFamily="49" charset="0"/>
              </a:rPr>
              <a:t> = </a:t>
            </a:r>
            <a:r>
              <a:rPr lang="en-IN" b="0" dirty="0">
                <a:solidFill>
                  <a:srgbClr val="005C5F"/>
                </a:solidFill>
                <a:effectLst/>
                <a:latin typeface="Consolas" panose="020B0609020204030204" pitchFamily="49" charset="0"/>
              </a:rPr>
              <a:t>0</a:t>
            </a:r>
            <a:r>
              <a:rPr lang="en-IN" b="0" dirty="0">
                <a:solidFill>
                  <a:srgbClr val="4E5B61"/>
                </a:solidFill>
                <a:effectLst/>
                <a:latin typeface="Consolas" panose="020B0609020204030204" pitchFamily="49" charset="0"/>
              </a:rPr>
              <a:t>; </a:t>
            </a:r>
            <a:r>
              <a:rPr lang="en-IN" b="0" dirty="0" err="1">
                <a:solidFill>
                  <a:srgbClr val="4E5B61"/>
                </a:solidFill>
                <a:effectLst/>
                <a:latin typeface="Consolas" panose="020B0609020204030204" pitchFamily="49" charset="0"/>
              </a:rPr>
              <a:t>speedSet</a:t>
            </a:r>
            <a:r>
              <a:rPr lang="en-IN" b="0" dirty="0">
                <a:solidFill>
                  <a:srgbClr val="4E5B61"/>
                </a:solidFill>
                <a:effectLst/>
                <a:latin typeface="Consolas" panose="020B0609020204030204" pitchFamily="49" charset="0"/>
              </a:rPr>
              <a:t> &lt; MAX_SPEED; </a:t>
            </a:r>
            <a:r>
              <a:rPr lang="en-IN" b="0" dirty="0" err="1">
                <a:solidFill>
                  <a:srgbClr val="4E5B61"/>
                </a:solidFill>
                <a:effectLst/>
                <a:latin typeface="Consolas" panose="020B0609020204030204" pitchFamily="49" charset="0"/>
              </a:rPr>
              <a:t>speedSet</a:t>
            </a:r>
            <a:r>
              <a:rPr lang="en-IN" b="0" dirty="0">
                <a:solidFill>
                  <a:srgbClr val="4E5B61"/>
                </a:solidFill>
                <a:effectLst/>
                <a:latin typeface="Consolas" panose="020B0609020204030204" pitchFamily="49" charset="0"/>
              </a:rPr>
              <a:t> += </a:t>
            </a:r>
            <a:r>
              <a:rPr lang="en-IN" b="0" dirty="0">
                <a:solidFill>
                  <a:srgbClr val="005C5F"/>
                </a:solidFill>
                <a:effectLst/>
                <a:latin typeface="Consolas" panose="020B0609020204030204" pitchFamily="49" charset="0"/>
              </a:rPr>
              <a:t>2</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D35400"/>
                </a:solidFill>
                <a:effectLst/>
                <a:latin typeface="Consolas" panose="020B0609020204030204" pitchFamily="49" charset="0"/>
              </a:rPr>
              <a:t>motor1</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setSpeed</a:t>
            </a:r>
            <a:r>
              <a:rPr lang="en-IN" b="0" dirty="0">
                <a:solidFill>
                  <a:srgbClr val="434F54"/>
                </a:solidFill>
                <a:effectLst/>
                <a:latin typeface="Consolas" panose="020B0609020204030204" pitchFamily="49" charset="0"/>
              </a:rPr>
              <a:t>(</a:t>
            </a:r>
            <a:r>
              <a:rPr lang="en-IN" b="0" dirty="0" err="1">
                <a:solidFill>
                  <a:srgbClr val="4E5B61"/>
                </a:solidFill>
                <a:effectLst/>
                <a:latin typeface="Consolas" panose="020B0609020204030204" pitchFamily="49" charset="0"/>
              </a:rPr>
              <a:t>speedSet</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D35400"/>
                </a:solidFill>
                <a:effectLst/>
                <a:latin typeface="Consolas" panose="020B0609020204030204" pitchFamily="49" charset="0"/>
              </a:rPr>
              <a:t>motor2</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setSpeed</a:t>
            </a:r>
            <a:r>
              <a:rPr lang="en-IN" b="0" dirty="0">
                <a:solidFill>
                  <a:srgbClr val="434F54"/>
                </a:solidFill>
                <a:effectLst/>
                <a:latin typeface="Consolas" panose="020B0609020204030204" pitchFamily="49" charset="0"/>
              </a:rPr>
              <a:t>(</a:t>
            </a:r>
            <a:r>
              <a:rPr lang="en-IN" b="0" dirty="0" err="1">
                <a:solidFill>
                  <a:srgbClr val="4E5B61"/>
                </a:solidFill>
                <a:effectLst/>
                <a:latin typeface="Consolas" panose="020B0609020204030204" pitchFamily="49" charset="0"/>
              </a:rPr>
              <a:t>speedSet</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D35400"/>
                </a:solidFill>
                <a:effectLst/>
                <a:latin typeface="Consolas" panose="020B0609020204030204" pitchFamily="49" charset="0"/>
              </a:rPr>
              <a:t>delay</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1</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endParaRPr lang="en-IN" dirty="0"/>
          </a:p>
        </p:txBody>
      </p:sp>
    </p:spTree>
    <p:extLst>
      <p:ext uri="{BB962C8B-B14F-4D97-AF65-F5344CB8AC3E}">
        <p14:creationId xmlns:p14="http://schemas.microsoft.com/office/powerpoint/2010/main" val="757877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494035-C1FA-1584-CF08-603BF13D2502}"/>
              </a:ext>
            </a:extLst>
          </p:cNvPr>
          <p:cNvSpPr>
            <a:spLocks noGrp="1"/>
          </p:cNvSpPr>
          <p:nvPr>
            <p:ph type="sldNum" sz="quarter" idx="12"/>
          </p:nvPr>
        </p:nvSpPr>
        <p:spPr/>
        <p:txBody>
          <a:bodyPr/>
          <a:lstStyle/>
          <a:p>
            <a:fld id="{A65A5C87-DF58-40C8-B092-1DE63DB4547E}" type="slidenum">
              <a:rPr lang="en-US" smtClean="0"/>
              <a:t>15</a:t>
            </a:fld>
            <a:endParaRPr lang="en-US" dirty="0"/>
          </a:p>
        </p:txBody>
      </p:sp>
      <p:sp>
        <p:nvSpPr>
          <p:cNvPr id="3" name="TextBox 2">
            <a:extLst>
              <a:ext uri="{FF2B5EF4-FFF2-40B4-BE49-F238E27FC236}">
                <a16:creationId xmlns:a16="http://schemas.microsoft.com/office/drawing/2014/main" id="{3C12CEFE-C622-91D1-24AB-D919EB8CE49C}"/>
              </a:ext>
            </a:extLst>
          </p:cNvPr>
          <p:cNvSpPr txBox="1"/>
          <p:nvPr/>
        </p:nvSpPr>
        <p:spPr>
          <a:xfrm>
            <a:off x="1399591" y="779306"/>
            <a:ext cx="3312367" cy="461665"/>
          </a:xfrm>
          <a:prstGeom prst="rect">
            <a:avLst/>
          </a:prstGeom>
          <a:noFill/>
        </p:spPr>
        <p:txBody>
          <a:bodyPr wrap="square" rtlCol="0">
            <a:spAutoFit/>
          </a:bodyPr>
          <a:lstStyle/>
          <a:p>
            <a:r>
              <a:rPr lang="en-IN" sz="2400" dirty="0"/>
              <a:t>Turn Right Function</a:t>
            </a:r>
          </a:p>
        </p:txBody>
      </p:sp>
      <p:sp>
        <p:nvSpPr>
          <p:cNvPr id="4" name="TextBox 3">
            <a:extLst>
              <a:ext uri="{FF2B5EF4-FFF2-40B4-BE49-F238E27FC236}">
                <a16:creationId xmlns:a16="http://schemas.microsoft.com/office/drawing/2014/main" id="{DBE20E97-693A-F102-85B5-CD4BE1029707}"/>
              </a:ext>
            </a:extLst>
          </p:cNvPr>
          <p:cNvSpPr txBox="1"/>
          <p:nvPr/>
        </p:nvSpPr>
        <p:spPr>
          <a:xfrm>
            <a:off x="6997959" y="779305"/>
            <a:ext cx="2683492" cy="461665"/>
          </a:xfrm>
          <a:prstGeom prst="rect">
            <a:avLst/>
          </a:prstGeom>
          <a:noFill/>
        </p:spPr>
        <p:txBody>
          <a:bodyPr wrap="none" rtlCol="0">
            <a:spAutoFit/>
          </a:bodyPr>
          <a:lstStyle/>
          <a:p>
            <a:r>
              <a:rPr lang="en-IN" sz="2400" dirty="0"/>
              <a:t>Turn Left Function</a:t>
            </a:r>
          </a:p>
        </p:txBody>
      </p:sp>
      <p:sp>
        <p:nvSpPr>
          <p:cNvPr id="5" name="TextBox 4">
            <a:extLst>
              <a:ext uri="{FF2B5EF4-FFF2-40B4-BE49-F238E27FC236}">
                <a16:creationId xmlns:a16="http://schemas.microsoft.com/office/drawing/2014/main" id="{CF9BB46D-06DF-7A4A-88DE-11B8DB7018DE}"/>
              </a:ext>
            </a:extLst>
          </p:cNvPr>
          <p:cNvSpPr txBox="1"/>
          <p:nvPr/>
        </p:nvSpPr>
        <p:spPr>
          <a:xfrm>
            <a:off x="1189653" y="1380930"/>
            <a:ext cx="3862874" cy="2308324"/>
          </a:xfrm>
          <a:prstGeom prst="rect">
            <a:avLst/>
          </a:prstGeom>
          <a:noFill/>
        </p:spPr>
        <p:txBody>
          <a:bodyPr wrap="square" rtlCol="0">
            <a:spAutoFit/>
          </a:bodyPr>
          <a:lstStyle/>
          <a:p>
            <a:r>
              <a:rPr lang="en-US" b="0" dirty="0">
                <a:solidFill>
                  <a:srgbClr val="00979D"/>
                </a:solidFill>
                <a:effectLst/>
                <a:latin typeface="Consolas" panose="020B0609020204030204" pitchFamily="49" charset="0"/>
              </a:rPr>
              <a:t>void</a:t>
            </a:r>
            <a:r>
              <a:rPr lang="en-US" b="0" dirty="0">
                <a:solidFill>
                  <a:srgbClr val="4E5B61"/>
                </a:solidFill>
                <a:effectLst/>
                <a:latin typeface="Consolas" panose="020B0609020204030204" pitchFamily="49" charset="0"/>
              </a:rPr>
              <a:t> </a:t>
            </a:r>
            <a:r>
              <a:rPr lang="en-US" b="0" dirty="0" err="1">
                <a:solidFill>
                  <a:srgbClr val="D35400"/>
                </a:solidFill>
                <a:effectLst/>
                <a:latin typeface="Consolas" panose="020B0609020204030204" pitchFamily="49" charset="0"/>
              </a:rPr>
              <a:t>turnRight</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 </a:t>
            </a:r>
            <a:r>
              <a:rPr lang="en-US" b="0" dirty="0">
                <a:solidFill>
                  <a:srgbClr val="434F54"/>
                </a:solidFill>
                <a:effectLst/>
                <a:latin typeface="Consolas" panose="020B0609020204030204" pitchFamily="49" charset="0"/>
              </a:rPr>
              <a:t>{</a:t>
            </a:r>
            <a:r>
              <a:rPr lang="en-US" b="0" dirty="0">
                <a:solidFill>
                  <a:srgbClr val="95A5A6"/>
                </a:solidFill>
                <a:effectLst/>
                <a:latin typeface="Consolas" panose="020B0609020204030204" pitchFamily="49" charset="0"/>
              </a:rPr>
              <a:t> // Movement for turning right</a:t>
            </a:r>
            <a:endParaRPr lang="en-US" b="0" dirty="0">
              <a:solidFill>
                <a:srgbClr val="4E5B61"/>
              </a:solidFill>
              <a:effectLst/>
              <a:latin typeface="Consolas" panose="020B0609020204030204" pitchFamily="49" charset="0"/>
            </a:endParaRPr>
          </a:p>
          <a:p>
            <a:r>
              <a:rPr lang="en-US" b="0" dirty="0">
                <a:solidFill>
                  <a:srgbClr val="D35400"/>
                </a:solidFill>
                <a:effectLst/>
                <a:latin typeface="Consolas" panose="020B0609020204030204" pitchFamily="49" charset="0"/>
              </a:rPr>
              <a:t>motor1</a:t>
            </a:r>
            <a:r>
              <a:rPr lang="en-US" b="0" dirty="0">
                <a:solidFill>
                  <a:srgbClr val="4E5B61"/>
                </a:solidFill>
                <a:effectLst/>
                <a:latin typeface="Consolas" panose="020B0609020204030204" pitchFamily="49" charset="0"/>
              </a:rPr>
              <a:t>.</a:t>
            </a:r>
            <a:r>
              <a:rPr lang="en-US" b="0" dirty="0">
                <a:solidFill>
                  <a:srgbClr val="D35400"/>
                </a:solidFill>
                <a:effectLst/>
                <a:latin typeface="Consolas" panose="020B0609020204030204" pitchFamily="49" charset="0"/>
              </a:rPr>
              <a:t>run</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FORWARD</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D35400"/>
                </a:solidFill>
                <a:effectLst/>
                <a:latin typeface="Consolas" panose="020B0609020204030204" pitchFamily="49" charset="0"/>
              </a:rPr>
              <a:t>motor2</a:t>
            </a:r>
            <a:r>
              <a:rPr lang="en-US" b="0" dirty="0">
                <a:solidFill>
                  <a:srgbClr val="4E5B61"/>
                </a:solidFill>
                <a:effectLst/>
                <a:latin typeface="Consolas" panose="020B0609020204030204" pitchFamily="49" charset="0"/>
              </a:rPr>
              <a:t>.</a:t>
            </a:r>
            <a:r>
              <a:rPr lang="en-US" b="0" dirty="0">
                <a:solidFill>
                  <a:srgbClr val="D35400"/>
                </a:solidFill>
                <a:effectLst/>
                <a:latin typeface="Consolas" panose="020B0609020204030204" pitchFamily="49" charset="0"/>
              </a:rPr>
              <a:t>run</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BACKWARD</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D35400"/>
                </a:solidFill>
                <a:effectLst/>
                <a:latin typeface="Consolas" panose="020B0609020204030204" pitchFamily="49" charset="0"/>
              </a:rPr>
              <a:t>delay</a:t>
            </a:r>
            <a:r>
              <a:rPr lang="en-US" b="0" dirty="0">
                <a:solidFill>
                  <a:srgbClr val="434F54"/>
                </a:solidFill>
                <a:effectLst/>
                <a:latin typeface="Consolas" panose="020B0609020204030204" pitchFamily="49" charset="0"/>
              </a:rPr>
              <a:t>(</a:t>
            </a:r>
            <a:r>
              <a:rPr lang="en-US" b="0" dirty="0">
                <a:solidFill>
                  <a:srgbClr val="005C5F"/>
                </a:solidFill>
                <a:effectLst/>
                <a:latin typeface="Consolas" panose="020B0609020204030204" pitchFamily="49" charset="0"/>
              </a:rPr>
              <a:t>89</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D35400"/>
                </a:solidFill>
                <a:effectLst/>
                <a:latin typeface="Consolas" panose="020B0609020204030204" pitchFamily="49" charset="0"/>
              </a:rPr>
              <a:t>motor1</a:t>
            </a:r>
            <a:r>
              <a:rPr lang="en-US" b="0" dirty="0">
                <a:solidFill>
                  <a:srgbClr val="4E5B61"/>
                </a:solidFill>
                <a:effectLst/>
                <a:latin typeface="Consolas" panose="020B0609020204030204" pitchFamily="49" charset="0"/>
              </a:rPr>
              <a:t>.</a:t>
            </a:r>
            <a:r>
              <a:rPr lang="en-US" b="0" dirty="0">
                <a:solidFill>
                  <a:srgbClr val="D35400"/>
                </a:solidFill>
                <a:effectLst/>
                <a:latin typeface="Consolas" panose="020B0609020204030204" pitchFamily="49" charset="0"/>
              </a:rPr>
              <a:t>run</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FORWARD</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D35400"/>
                </a:solidFill>
                <a:effectLst/>
                <a:latin typeface="Consolas" panose="020B0609020204030204" pitchFamily="49" charset="0"/>
              </a:rPr>
              <a:t>motor2</a:t>
            </a:r>
            <a:r>
              <a:rPr lang="en-US" b="0" dirty="0">
                <a:solidFill>
                  <a:srgbClr val="4E5B61"/>
                </a:solidFill>
                <a:effectLst/>
                <a:latin typeface="Consolas" panose="020B0609020204030204" pitchFamily="49" charset="0"/>
              </a:rPr>
              <a:t>.</a:t>
            </a:r>
            <a:r>
              <a:rPr lang="en-US" b="0" dirty="0">
                <a:solidFill>
                  <a:srgbClr val="D35400"/>
                </a:solidFill>
                <a:effectLst/>
                <a:latin typeface="Consolas" panose="020B0609020204030204" pitchFamily="49" charset="0"/>
              </a:rPr>
              <a:t>run</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FORWARD</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434F54"/>
                </a:solidFill>
                <a:effectLst/>
                <a:latin typeface="Consolas" panose="020B0609020204030204" pitchFamily="49" charset="0"/>
              </a:rPr>
              <a:t>}</a:t>
            </a:r>
            <a:endParaRPr lang="en-US" b="0" dirty="0">
              <a:solidFill>
                <a:srgbClr val="4E5B6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F46E8DCD-3D47-045C-F313-FC69E24B30AC}"/>
              </a:ext>
            </a:extLst>
          </p:cNvPr>
          <p:cNvSpPr txBox="1"/>
          <p:nvPr/>
        </p:nvSpPr>
        <p:spPr>
          <a:xfrm>
            <a:off x="6746033" y="1380930"/>
            <a:ext cx="3396343" cy="2308324"/>
          </a:xfrm>
          <a:prstGeom prst="rect">
            <a:avLst/>
          </a:prstGeom>
          <a:noFill/>
        </p:spPr>
        <p:txBody>
          <a:bodyPr wrap="square" rtlCol="0">
            <a:spAutoFit/>
          </a:bodyPr>
          <a:lstStyle/>
          <a:p>
            <a:r>
              <a:rPr lang="en-US" b="0" dirty="0">
                <a:solidFill>
                  <a:srgbClr val="00979D"/>
                </a:solidFill>
                <a:effectLst/>
                <a:latin typeface="Consolas" panose="020B0609020204030204" pitchFamily="49" charset="0"/>
              </a:rPr>
              <a:t>void</a:t>
            </a:r>
            <a:r>
              <a:rPr lang="en-US" b="0" dirty="0">
                <a:solidFill>
                  <a:srgbClr val="4E5B61"/>
                </a:solidFill>
                <a:effectLst/>
                <a:latin typeface="Consolas" panose="020B0609020204030204" pitchFamily="49" charset="0"/>
              </a:rPr>
              <a:t> </a:t>
            </a:r>
            <a:r>
              <a:rPr lang="en-US" b="0" dirty="0" err="1">
                <a:solidFill>
                  <a:srgbClr val="D35400"/>
                </a:solidFill>
                <a:effectLst/>
                <a:latin typeface="Consolas" panose="020B0609020204030204" pitchFamily="49" charset="0"/>
              </a:rPr>
              <a:t>turnLeft</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 </a:t>
            </a:r>
            <a:r>
              <a:rPr lang="en-US" b="0" dirty="0">
                <a:solidFill>
                  <a:srgbClr val="434F54"/>
                </a:solidFill>
                <a:effectLst/>
                <a:latin typeface="Consolas" panose="020B0609020204030204" pitchFamily="49" charset="0"/>
              </a:rPr>
              <a:t>{</a:t>
            </a:r>
            <a:r>
              <a:rPr lang="en-US" b="0" dirty="0">
                <a:solidFill>
                  <a:srgbClr val="95A5A6"/>
                </a:solidFill>
                <a:effectLst/>
                <a:latin typeface="Consolas" panose="020B0609020204030204" pitchFamily="49" charset="0"/>
              </a:rPr>
              <a:t> // Movement for turning left</a:t>
            </a:r>
            <a:endParaRPr lang="en-US" b="0" dirty="0">
              <a:solidFill>
                <a:srgbClr val="4E5B61"/>
              </a:solidFill>
              <a:effectLst/>
              <a:latin typeface="Consolas" panose="020B0609020204030204" pitchFamily="49" charset="0"/>
            </a:endParaRPr>
          </a:p>
          <a:p>
            <a:r>
              <a:rPr lang="en-US" b="0" dirty="0">
                <a:solidFill>
                  <a:srgbClr val="D35400"/>
                </a:solidFill>
                <a:effectLst/>
                <a:latin typeface="Consolas" panose="020B0609020204030204" pitchFamily="49" charset="0"/>
              </a:rPr>
              <a:t>motor1</a:t>
            </a:r>
            <a:r>
              <a:rPr lang="en-US" b="0" dirty="0">
                <a:solidFill>
                  <a:srgbClr val="4E5B61"/>
                </a:solidFill>
                <a:effectLst/>
                <a:latin typeface="Consolas" panose="020B0609020204030204" pitchFamily="49" charset="0"/>
              </a:rPr>
              <a:t>.</a:t>
            </a:r>
            <a:r>
              <a:rPr lang="en-US" b="0" dirty="0">
                <a:solidFill>
                  <a:srgbClr val="D35400"/>
                </a:solidFill>
                <a:effectLst/>
                <a:latin typeface="Consolas" panose="020B0609020204030204" pitchFamily="49" charset="0"/>
              </a:rPr>
              <a:t>run</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BACKWARD</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D35400"/>
                </a:solidFill>
                <a:effectLst/>
                <a:latin typeface="Consolas" panose="020B0609020204030204" pitchFamily="49" charset="0"/>
              </a:rPr>
              <a:t>motor2</a:t>
            </a:r>
            <a:r>
              <a:rPr lang="en-US" b="0" dirty="0">
                <a:solidFill>
                  <a:srgbClr val="4E5B61"/>
                </a:solidFill>
                <a:effectLst/>
                <a:latin typeface="Consolas" panose="020B0609020204030204" pitchFamily="49" charset="0"/>
              </a:rPr>
              <a:t>.</a:t>
            </a:r>
            <a:r>
              <a:rPr lang="en-US" b="0" dirty="0">
                <a:solidFill>
                  <a:srgbClr val="D35400"/>
                </a:solidFill>
                <a:effectLst/>
                <a:latin typeface="Consolas" panose="020B0609020204030204" pitchFamily="49" charset="0"/>
              </a:rPr>
              <a:t>run</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FORWARD</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D35400"/>
                </a:solidFill>
                <a:effectLst/>
                <a:latin typeface="Consolas" panose="020B0609020204030204" pitchFamily="49" charset="0"/>
              </a:rPr>
              <a:t>delay</a:t>
            </a:r>
            <a:r>
              <a:rPr lang="en-US" b="0" dirty="0">
                <a:solidFill>
                  <a:srgbClr val="434F54"/>
                </a:solidFill>
                <a:effectLst/>
                <a:latin typeface="Consolas" panose="020B0609020204030204" pitchFamily="49" charset="0"/>
              </a:rPr>
              <a:t>(</a:t>
            </a:r>
            <a:r>
              <a:rPr lang="en-US" b="0" dirty="0">
                <a:solidFill>
                  <a:srgbClr val="005C5F"/>
                </a:solidFill>
                <a:effectLst/>
                <a:latin typeface="Consolas" panose="020B0609020204030204" pitchFamily="49" charset="0"/>
              </a:rPr>
              <a:t>89</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D35400"/>
                </a:solidFill>
                <a:effectLst/>
                <a:latin typeface="Consolas" panose="020B0609020204030204" pitchFamily="49" charset="0"/>
              </a:rPr>
              <a:t>motor1</a:t>
            </a:r>
            <a:r>
              <a:rPr lang="en-US" b="0" dirty="0">
                <a:solidFill>
                  <a:srgbClr val="4E5B61"/>
                </a:solidFill>
                <a:effectLst/>
                <a:latin typeface="Consolas" panose="020B0609020204030204" pitchFamily="49" charset="0"/>
              </a:rPr>
              <a:t>.</a:t>
            </a:r>
            <a:r>
              <a:rPr lang="en-US" b="0" dirty="0">
                <a:solidFill>
                  <a:srgbClr val="D35400"/>
                </a:solidFill>
                <a:effectLst/>
                <a:latin typeface="Consolas" panose="020B0609020204030204" pitchFamily="49" charset="0"/>
              </a:rPr>
              <a:t>run</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FORWARD</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D35400"/>
                </a:solidFill>
                <a:effectLst/>
                <a:latin typeface="Consolas" panose="020B0609020204030204" pitchFamily="49" charset="0"/>
              </a:rPr>
              <a:t>motor2</a:t>
            </a:r>
            <a:r>
              <a:rPr lang="en-US" b="0" dirty="0">
                <a:solidFill>
                  <a:srgbClr val="4E5B61"/>
                </a:solidFill>
                <a:effectLst/>
                <a:latin typeface="Consolas" panose="020B0609020204030204" pitchFamily="49" charset="0"/>
              </a:rPr>
              <a:t>.</a:t>
            </a:r>
            <a:r>
              <a:rPr lang="en-US" b="0" dirty="0">
                <a:solidFill>
                  <a:srgbClr val="D35400"/>
                </a:solidFill>
                <a:effectLst/>
                <a:latin typeface="Consolas" panose="020B0609020204030204" pitchFamily="49" charset="0"/>
              </a:rPr>
              <a:t>run</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FORWARD</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434F54"/>
                </a:solidFill>
                <a:effectLst/>
                <a:latin typeface="Consolas" panose="020B0609020204030204" pitchFamily="49" charset="0"/>
              </a:rPr>
              <a:t>}</a:t>
            </a:r>
            <a:endParaRPr lang="en-US" b="0" dirty="0">
              <a:solidFill>
                <a:srgbClr val="4E5B61"/>
              </a:solidFill>
              <a:effectLst/>
              <a:latin typeface="Consolas" panose="020B0609020204030204" pitchFamily="49" charset="0"/>
            </a:endParaRPr>
          </a:p>
        </p:txBody>
      </p:sp>
      <p:sp>
        <p:nvSpPr>
          <p:cNvPr id="7" name="TextBox 6">
            <a:extLst>
              <a:ext uri="{FF2B5EF4-FFF2-40B4-BE49-F238E27FC236}">
                <a16:creationId xmlns:a16="http://schemas.microsoft.com/office/drawing/2014/main" id="{BAFEAEF3-8899-E71B-E58C-4305E8E390C4}"/>
              </a:ext>
            </a:extLst>
          </p:cNvPr>
          <p:cNvSpPr txBox="1"/>
          <p:nvPr/>
        </p:nvSpPr>
        <p:spPr>
          <a:xfrm>
            <a:off x="1534884" y="3918856"/>
            <a:ext cx="3177074" cy="461665"/>
          </a:xfrm>
          <a:prstGeom prst="rect">
            <a:avLst/>
          </a:prstGeom>
          <a:noFill/>
        </p:spPr>
        <p:txBody>
          <a:bodyPr wrap="square" rtlCol="0">
            <a:spAutoFit/>
          </a:bodyPr>
          <a:lstStyle/>
          <a:p>
            <a:r>
              <a:rPr lang="en-IN" sz="2400" dirty="0"/>
              <a:t>Move Stop Function</a:t>
            </a:r>
          </a:p>
        </p:txBody>
      </p:sp>
      <p:sp>
        <p:nvSpPr>
          <p:cNvPr id="8" name="TextBox 7">
            <a:extLst>
              <a:ext uri="{FF2B5EF4-FFF2-40B4-BE49-F238E27FC236}">
                <a16:creationId xmlns:a16="http://schemas.microsoft.com/office/drawing/2014/main" id="{E4D532D7-7E9B-9E1F-1187-F5A35B8CF0CE}"/>
              </a:ext>
            </a:extLst>
          </p:cNvPr>
          <p:cNvSpPr txBox="1"/>
          <p:nvPr/>
        </p:nvSpPr>
        <p:spPr>
          <a:xfrm>
            <a:off x="6997959" y="3908066"/>
            <a:ext cx="4561116" cy="461665"/>
          </a:xfrm>
          <a:prstGeom prst="rect">
            <a:avLst/>
          </a:prstGeom>
          <a:noFill/>
        </p:spPr>
        <p:txBody>
          <a:bodyPr wrap="square" rtlCol="0">
            <a:spAutoFit/>
          </a:bodyPr>
          <a:lstStyle/>
          <a:p>
            <a:r>
              <a:rPr lang="en-IN" sz="2400" dirty="0"/>
              <a:t>Distance Calculator Function</a:t>
            </a:r>
          </a:p>
        </p:txBody>
      </p:sp>
      <p:sp>
        <p:nvSpPr>
          <p:cNvPr id="11" name="TextBox 10">
            <a:extLst>
              <a:ext uri="{FF2B5EF4-FFF2-40B4-BE49-F238E27FC236}">
                <a16:creationId xmlns:a16="http://schemas.microsoft.com/office/drawing/2014/main" id="{2B2C230A-AE71-4377-39B7-ACA1F9FFFBA3}"/>
              </a:ext>
            </a:extLst>
          </p:cNvPr>
          <p:cNvSpPr txBox="1"/>
          <p:nvPr/>
        </p:nvSpPr>
        <p:spPr>
          <a:xfrm>
            <a:off x="1189653" y="4525347"/>
            <a:ext cx="3522305" cy="1200329"/>
          </a:xfrm>
          <a:prstGeom prst="rect">
            <a:avLst/>
          </a:prstGeom>
          <a:noFill/>
        </p:spPr>
        <p:txBody>
          <a:bodyPr wrap="square" rtlCol="0">
            <a:spAutoFit/>
          </a:bodyPr>
          <a:lstStyle/>
          <a:p>
            <a:r>
              <a:rPr lang="en-US" b="0" dirty="0">
                <a:solidFill>
                  <a:srgbClr val="00979D"/>
                </a:solidFill>
                <a:effectLst/>
                <a:latin typeface="Consolas" panose="020B0609020204030204" pitchFamily="49" charset="0"/>
              </a:rPr>
              <a:t>void</a:t>
            </a:r>
            <a:r>
              <a:rPr lang="en-US" b="0" dirty="0">
                <a:solidFill>
                  <a:srgbClr val="4E5B61"/>
                </a:solidFill>
                <a:effectLst/>
                <a:latin typeface="Consolas" panose="020B0609020204030204" pitchFamily="49" charset="0"/>
              </a:rPr>
              <a:t> </a:t>
            </a:r>
            <a:r>
              <a:rPr lang="en-US" b="0" dirty="0" err="1">
                <a:solidFill>
                  <a:srgbClr val="D35400"/>
                </a:solidFill>
                <a:effectLst/>
                <a:latin typeface="Consolas" panose="020B0609020204030204" pitchFamily="49" charset="0"/>
              </a:rPr>
              <a:t>moveStop</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 </a:t>
            </a:r>
            <a:r>
              <a:rPr lang="en-US" b="0" dirty="0">
                <a:solidFill>
                  <a:srgbClr val="434F54"/>
                </a:solidFill>
                <a:effectLst/>
                <a:latin typeface="Consolas" panose="020B0609020204030204" pitchFamily="49" charset="0"/>
              </a:rPr>
              <a:t>{</a:t>
            </a:r>
            <a:endParaRPr lang="en-US" b="0" dirty="0">
              <a:solidFill>
                <a:srgbClr val="4E5B61"/>
              </a:solidFill>
              <a:effectLst/>
              <a:latin typeface="Consolas" panose="020B0609020204030204" pitchFamily="49" charset="0"/>
            </a:endParaRPr>
          </a:p>
          <a:p>
            <a:r>
              <a:rPr lang="en-US" b="0" dirty="0">
                <a:solidFill>
                  <a:srgbClr val="D35400"/>
                </a:solidFill>
                <a:effectLst/>
                <a:latin typeface="Consolas" panose="020B0609020204030204" pitchFamily="49" charset="0"/>
              </a:rPr>
              <a:t>motor1</a:t>
            </a:r>
            <a:r>
              <a:rPr lang="en-US" b="0" dirty="0">
                <a:solidFill>
                  <a:srgbClr val="4E5B61"/>
                </a:solidFill>
                <a:effectLst/>
                <a:latin typeface="Consolas" panose="020B0609020204030204" pitchFamily="49" charset="0"/>
              </a:rPr>
              <a:t>.</a:t>
            </a:r>
            <a:r>
              <a:rPr lang="en-US" b="0" dirty="0">
                <a:solidFill>
                  <a:srgbClr val="D35400"/>
                </a:solidFill>
                <a:effectLst/>
                <a:latin typeface="Consolas" panose="020B0609020204030204" pitchFamily="49" charset="0"/>
              </a:rPr>
              <a:t>run</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RELEASE</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D35400"/>
                </a:solidFill>
                <a:effectLst/>
                <a:latin typeface="Consolas" panose="020B0609020204030204" pitchFamily="49" charset="0"/>
              </a:rPr>
              <a:t>motor2</a:t>
            </a:r>
            <a:r>
              <a:rPr lang="en-US" b="0" dirty="0">
                <a:solidFill>
                  <a:srgbClr val="4E5B61"/>
                </a:solidFill>
                <a:effectLst/>
                <a:latin typeface="Consolas" panose="020B0609020204030204" pitchFamily="49" charset="0"/>
              </a:rPr>
              <a:t>.</a:t>
            </a:r>
            <a:r>
              <a:rPr lang="en-US" b="0" dirty="0">
                <a:solidFill>
                  <a:srgbClr val="D35400"/>
                </a:solidFill>
                <a:effectLst/>
                <a:latin typeface="Consolas" panose="020B0609020204030204" pitchFamily="49" charset="0"/>
              </a:rPr>
              <a:t>run</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RELEASE</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434F54"/>
                </a:solidFill>
                <a:effectLst/>
                <a:latin typeface="Consolas" panose="020B0609020204030204" pitchFamily="49" charset="0"/>
              </a:rPr>
              <a:t>}</a:t>
            </a:r>
            <a:endParaRPr lang="en-US" b="0" dirty="0">
              <a:solidFill>
                <a:srgbClr val="4E5B61"/>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58E15989-9BAD-522D-6D8F-01ACE3AA55E1}"/>
              </a:ext>
            </a:extLst>
          </p:cNvPr>
          <p:cNvSpPr txBox="1"/>
          <p:nvPr/>
        </p:nvSpPr>
        <p:spPr>
          <a:xfrm>
            <a:off x="6895322" y="4369731"/>
            <a:ext cx="5019870" cy="2031325"/>
          </a:xfrm>
          <a:prstGeom prst="rect">
            <a:avLst/>
          </a:prstGeom>
          <a:noFill/>
        </p:spPr>
        <p:txBody>
          <a:bodyPr wrap="square" rtlCol="0">
            <a:spAutoFit/>
          </a:bodyPr>
          <a:lstStyle/>
          <a:p>
            <a:r>
              <a:rPr lang="en-US" b="0" dirty="0">
                <a:solidFill>
                  <a:srgbClr val="00979D"/>
                </a:solidFill>
                <a:effectLst/>
                <a:latin typeface="Consolas" panose="020B0609020204030204" pitchFamily="49" charset="0"/>
              </a:rPr>
              <a:t>int</a:t>
            </a:r>
            <a:r>
              <a:rPr lang="en-US" b="0" dirty="0">
                <a:solidFill>
                  <a:srgbClr val="4E5B61"/>
                </a:solidFill>
                <a:effectLst/>
                <a:latin typeface="Consolas" panose="020B0609020204030204" pitchFamily="49" charset="0"/>
              </a:rPr>
              <a:t> </a:t>
            </a:r>
            <a:r>
              <a:rPr lang="en-US" b="0" dirty="0" err="1">
                <a:solidFill>
                  <a:srgbClr val="D35400"/>
                </a:solidFill>
                <a:effectLst/>
                <a:latin typeface="Consolas" panose="020B0609020204030204" pitchFamily="49" charset="0"/>
              </a:rPr>
              <a:t>readPing</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 </a:t>
            </a:r>
            <a:r>
              <a:rPr lang="en-US" b="0" dirty="0">
                <a:solidFill>
                  <a:srgbClr val="434F54"/>
                </a:solidFill>
                <a:effectLst/>
                <a:latin typeface="Consolas" panose="020B0609020204030204" pitchFamily="49" charset="0"/>
              </a:rPr>
              <a:t>{</a:t>
            </a:r>
            <a:endParaRPr lang="en-US" b="0" dirty="0">
              <a:solidFill>
                <a:srgbClr val="4E5B61"/>
              </a:solidFill>
              <a:effectLst/>
              <a:latin typeface="Consolas" panose="020B0609020204030204" pitchFamily="49" charset="0"/>
            </a:endParaRPr>
          </a:p>
          <a:p>
            <a:r>
              <a:rPr lang="en-US" b="0" dirty="0">
                <a:solidFill>
                  <a:srgbClr val="D35400"/>
                </a:solidFill>
                <a:effectLst/>
                <a:latin typeface="Consolas" panose="020B0609020204030204" pitchFamily="49" charset="0"/>
              </a:rPr>
              <a:t>delay</a:t>
            </a:r>
            <a:r>
              <a:rPr lang="en-US" b="0" dirty="0">
                <a:solidFill>
                  <a:srgbClr val="434F54"/>
                </a:solidFill>
                <a:effectLst/>
                <a:latin typeface="Consolas" panose="020B0609020204030204" pitchFamily="49" charset="0"/>
              </a:rPr>
              <a:t>(</a:t>
            </a:r>
            <a:r>
              <a:rPr lang="en-US" b="0" dirty="0">
                <a:solidFill>
                  <a:srgbClr val="005C5F"/>
                </a:solidFill>
                <a:effectLst/>
                <a:latin typeface="Consolas" panose="020B0609020204030204" pitchFamily="49" charset="0"/>
              </a:rPr>
              <a:t>20</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00979D"/>
                </a:solidFill>
                <a:effectLst/>
                <a:latin typeface="Consolas" panose="020B0609020204030204" pitchFamily="49" charset="0"/>
              </a:rPr>
              <a:t>int</a:t>
            </a:r>
            <a:r>
              <a:rPr lang="en-US" b="0" dirty="0">
                <a:solidFill>
                  <a:srgbClr val="4E5B61"/>
                </a:solidFill>
                <a:effectLst/>
                <a:latin typeface="Consolas" panose="020B0609020204030204" pitchFamily="49" charset="0"/>
              </a:rPr>
              <a:t> cm = </a:t>
            </a:r>
            <a:r>
              <a:rPr lang="en-US" b="0" dirty="0" err="1">
                <a:solidFill>
                  <a:srgbClr val="D35400"/>
                </a:solidFill>
                <a:effectLst/>
                <a:latin typeface="Consolas" panose="020B0609020204030204" pitchFamily="49" charset="0"/>
              </a:rPr>
              <a:t>sonar</a:t>
            </a:r>
            <a:r>
              <a:rPr lang="en-US" b="0" dirty="0" err="1">
                <a:solidFill>
                  <a:srgbClr val="4E5B61"/>
                </a:solidFill>
                <a:effectLst/>
                <a:latin typeface="Consolas" panose="020B0609020204030204" pitchFamily="49" charset="0"/>
              </a:rPr>
              <a:t>.</a:t>
            </a:r>
            <a:r>
              <a:rPr lang="en-US" b="0" dirty="0" err="1">
                <a:solidFill>
                  <a:srgbClr val="D35400"/>
                </a:solidFill>
                <a:effectLst/>
                <a:latin typeface="Consolas" panose="020B0609020204030204" pitchFamily="49" charset="0"/>
              </a:rPr>
              <a:t>ping_cm</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728E00"/>
                </a:solidFill>
                <a:effectLst/>
                <a:latin typeface="Consolas" panose="020B0609020204030204" pitchFamily="49" charset="0"/>
              </a:rPr>
              <a:t>if</a:t>
            </a:r>
            <a:r>
              <a:rPr lang="en-US" b="0" dirty="0">
                <a:solidFill>
                  <a:srgbClr val="4E5B61"/>
                </a:solidFill>
                <a:effectLst/>
                <a:latin typeface="Consolas" panose="020B0609020204030204" pitchFamily="49" charset="0"/>
              </a:rPr>
              <a:t> </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cm == </a:t>
            </a:r>
            <a:r>
              <a:rPr lang="en-US" b="0" dirty="0">
                <a:solidFill>
                  <a:srgbClr val="005C5F"/>
                </a:solidFill>
                <a:effectLst/>
                <a:latin typeface="Consolas" panose="020B0609020204030204" pitchFamily="49" charset="0"/>
              </a:rPr>
              <a:t>0</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 </a:t>
            </a:r>
            <a:r>
              <a:rPr lang="en-US" b="0" dirty="0">
                <a:solidFill>
                  <a:srgbClr val="434F54"/>
                </a:solidFill>
                <a:effectLst/>
                <a:latin typeface="Consolas" panose="020B0609020204030204" pitchFamily="49" charset="0"/>
              </a:rPr>
              <a:t>{</a:t>
            </a:r>
            <a:endParaRPr lang="en-US" b="0" dirty="0">
              <a:solidFill>
                <a:srgbClr val="4E5B61"/>
              </a:solidFill>
              <a:effectLst/>
              <a:latin typeface="Consolas" panose="020B0609020204030204" pitchFamily="49" charset="0"/>
            </a:endParaRPr>
          </a:p>
          <a:p>
            <a:r>
              <a:rPr lang="en-US" b="0" dirty="0">
                <a:solidFill>
                  <a:srgbClr val="4E5B61"/>
                </a:solidFill>
                <a:effectLst/>
                <a:latin typeface="Consolas" panose="020B0609020204030204" pitchFamily="49" charset="0"/>
              </a:rPr>
              <a:t>cm = </a:t>
            </a:r>
            <a:r>
              <a:rPr lang="en-US" b="0" dirty="0">
                <a:solidFill>
                  <a:srgbClr val="005C5F"/>
                </a:solidFill>
                <a:effectLst/>
                <a:latin typeface="Consolas" panose="020B0609020204030204" pitchFamily="49" charset="0"/>
              </a:rPr>
              <a:t>250</a:t>
            </a:r>
            <a:r>
              <a:rPr lang="en-US" b="0" dirty="0">
                <a:solidFill>
                  <a:srgbClr val="4E5B61"/>
                </a:solidFill>
                <a:effectLst/>
                <a:latin typeface="Consolas" panose="020B0609020204030204" pitchFamily="49" charset="0"/>
              </a:rPr>
              <a:t>;</a:t>
            </a:r>
            <a:r>
              <a:rPr lang="en-US" b="0" dirty="0">
                <a:solidFill>
                  <a:srgbClr val="434F54"/>
                </a:solidFill>
                <a:effectLst/>
                <a:latin typeface="Consolas" panose="020B0609020204030204" pitchFamily="49" charset="0"/>
              </a:rPr>
              <a:t>}</a:t>
            </a:r>
            <a:endParaRPr lang="en-US" b="0" dirty="0">
              <a:solidFill>
                <a:srgbClr val="4E5B61"/>
              </a:solidFill>
              <a:effectLst/>
              <a:latin typeface="Consolas" panose="020B0609020204030204" pitchFamily="49" charset="0"/>
            </a:endParaRPr>
          </a:p>
          <a:p>
            <a:r>
              <a:rPr lang="en-US" b="0" dirty="0">
                <a:solidFill>
                  <a:srgbClr val="728E00"/>
                </a:solidFill>
                <a:effectLst/>
                <a:latin typeface="Consolas" panose="020B0609020204030204" pitchFamily="49" charset="0"/>
              </a:rPr>
              <a:t>return</a:t>
            </a:r>
            <a:r>
              <a:rPr lang="en-US" b="0" dirty="0">
                <a:solidFill>
                  <a:srgbClr val="4E5B61"/>
                </a:solidFill>
                <a:effectLst/>
                <a:latin typeface="Consolas" panose="020B0609020204030204" pitchFamily="49" charset="0"/>
              </a:rPr>
              <a:t> cm;</a:t>
            </a:r>
            <a:r>
              <a:rPr lang="en-US" b="0" dirty="0">
                <a:solidFill>
                  <a:srgbClr val="434F54"/>
                </a:solidFill>
                <a:effectLst/>
                <a:latin typeface="Consolas" panose="020B0609020204030204" pitchFamily="49" charset="0"/>
              </a:rPr>
              <a:t>}</a:t>
            </a:r>
            <a:endParaRPr lang="en-US" b="0" dirty="0">
              <a:solidFill>
                <a:srgbClr val="4E5B61"/>
              </a:solidFill>
              <a:effectLst/>
              <a:latin typeface="Consolas" panose="020B0609020204030204" pitchFamily="49" charset="0"/>
            </a:endParaRPr>
          </a:p>
          <a:p>
            <a:endParaRPr lang="en-IN" dirty="0"/>
          </a:p>
        </p:txBody>
      </p:sp>
    </p:spTree>
    <p:extLst>
      <p:ext uri="{BB962C8B-B14F-4D97-AF65-F5344CB8AC3E}">
        <p14:creationId xmlns:p14="http://schemas.microsoft.com/office/powerpoint/2010/main" val="3320788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A266E4-79E5-2F74-6274-D93BC0C6BF1B}"/>
              </a:ext>
            </a:extLst>
          </p:cNvPr>
          <p:cNvSpPr>
            <a:spLocks noGrp="1"/>
          </p:cNvSpPr>
          <p:nvPr>
            <p:ph type="sldNum" sz="quarter" idx="12"/>
          </p:nvPr>
        </p:nvSpPr>
        <p:spPr/>
        <p:txBody>
          <a:bodyPr/>
          <a:lstStyle/>
          <a:p>
            <a:fld id="{A65A5C87-DF58-40C8-B092-1DE63DB4547E}" type="slidenum">
              <a:rPr lang="en-US" smtClean="0"/>
              <a:t>16</a:t>
            </a:fld>
            <a:endParaRPr lang="en-US" dirty="0"/>
          </a:p>
        </p:txBody>
      </p:sp>
      <p:sp>
        <p:nvSpPr>
          <p:cNvPr id="3" name="TextBox 2">
            <a:extLst>
              <a:ext uri="{FF2B5EF4-FFF2-40B4-BE49-F238E27FC236}">
                <a16:creationId xmlns:a16="http://schemas.microsoft.com/office/drawing/2014/main" id="{C4F8F5D1-90FB-3E44-4149-6E21274C4DF6}"/>
              </a:ext>
            </a:extLst>
          </p:cNvPr>
          <p:cNvSpPr txBox="1"/>
          <p:nvPr/>
        </p:nvSpPr>
        <p:spPr>
          <a:xfrm>
            <a:off x="886408" y="793102"/>
            <a:ext cx="4478694" cy="369332"/>
          </a:xfrm>
          <a:prstGeom prst="rect">
            <a:avLst/>
          </a:prstGeom>
          <a:noFill/>
        </p:spPr>
        <p:txBody>
          <a:bodyPr wrap="square" rtlCol="0">
            <a:spAutoFit/>
          </a:bodyPr>
          <a:lstStyle/>
          <a:p>
            <a:r>
              <a:rPr lang="en-IN" dirty="0"/>
              <a:t>Pin Declaration and Arduino Set up code</a:t>
            </a:r>
          </a:p>
        </p:txBody>
      </p:sp>
      <p:sp>
        <p:nvSpPr>
          <p:cNvPr id="4" name="TextBox 3">
            <a:extLst>
              <a:ext uri="{FF2B5EF4-FFF2-40B4-BE49-F238E27FC236}">
                <a16:creationId xmlns:a16="http://schemas.microsoft.com/office/drawing/2014/main" id="{8A3B6250-6F8E-E65C-E140-85AC9A46A66D}"/>
              </a:ext>
            </a:extLst>
          </p:cNvPr>
          <p:cNvSpPr txBox="1"/>
          <p:nvPr/>
        </p:nvSpPr>
        <p:spPr>
          <a:xfrm>
            <a:off x="7108372" y="821093"/>
            <a:ext cx="2873828" cy="369332"/>
          </a:xfrm>
          <a:prstGeom prst="rect">
            <a:avLst/>
          </a:prstGeom>
          <a:noFill/>
        </p:spPr>
        <p:txBody>
          <a:bodyPr wrap="square" rtlCol="0">
            <a:spAutoFit/>
          </a:bodyPr>
          <a:lstStyle/>
          <a:p>
            <a:r>
              <a:rPr lang="en-IN" dirty="0"/>
              <a:t>Arduino Loop Code</a:t>
            </a:r>
          </a:p>
        </p:txBody>
      </p:sp>
      <p:sp>
        <p:nvSpPr>
          <p:cNvPr id="5" name="TextBox 4">
            <a:extLst>
              <a:ext uri="{FF2B5EF4-FFF2-40B4-BE49-F238E27FC236}">
                <a16:creationId xmlns:a16="http://schemas.microsoft.com/office/drawing/2014/main" id="{7702018E-9BF0-473D-326F-65FC0A9E83B2}"/>
              </a:ext>
            </a:extLst>
          </p:cNvPr>
          <p:cNvSpPr txBox="1"/>
          <p:nvPr/>
        </p:nvSpPr>
        <p:spPr>
          <a:xfrm>
            <a:off x="6363478" y="1190425"/>
            <a:ext cx="5225142" cy="5355312"/>
          </a:xfrm>
          <a:prstGeom prst="rect">
            <a:avLst/>
          </a:prstGeom>
          <a:noFill/>
        </p:spPr>
        <p:txBody>
          <a:bodyPr wrap="square" rtlCol="0">
            <a:spAutoFit/>
          </a:bodyPr>
          <a:lstStyle/>
          <a:p>
            <a:r>
              <a:rPr lang="en-US" b="0" dirty="0">
                <a:solidFill>
                  <a:srgbClr val="00979D"/>
                </a:solidFill>
                <a:effectLst/>
                <a:latin typeface="Consolas" panose="020B0609020204030204" pitchFamily="49" charset="0"/>
              </a:rPr>
              <a:t>void</a:t>
            </a:r>
            <a:r>
              <a:rPr lang="en-US" b="0" dirty="0">
                <a:solidFill>
                  <a:srgbClr val="4E5B61"/>
                </a:solidFill>
                <a:effectLst/>
                <a:latin typeface="Consolas" panose="020B0609020204030204" pitchFamily="49" charset="0"/>
              </a:rPr>
              <a:t> </a:t>
            </a:r>
            <a:r>
              <a:rPr lang="en-US" b="0" dirty="0">
                <a:solidFill>
                  <a:srgbClr val="D35400"/>
                </a:solidFill>
                <a:effectLst/>
                <a:latin typeface="Consolas" panose="020B0609020204030204" pitchFamily="49" charset="0"/>
              </a:rPr>
              <a:t>loop</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 </a:t>
            </a:r>
            <a:r>
              <a:rPr lang="en-US" b="0" dirty="0">
                <a:solidFill>
                  <a:srgbClr val="434F54"/>
                </a:solidFill>
                <a:effectLst/>
                <a:latin typeface="Consolas" panose="020B0609020204030204" pitchFamily="49" charset="0"/>
              </a:rPr>
              <a:t>{</a:t>
            </a:r>
            <a:endParaRPr lang="en-US" b="0" dirty="0">
              <a:solidFill>
                <a:srgbClr val="4E5B61"/>
              </a:solidFill>
              <a:effectLst/>
              <a:latin typeface="Consolas" panose="020B0609020204030204" pitchFamily="49" charset="0"/>
            </a:endParaRPr>
          </a:p>
          <a:p>
            <a:r>
              <a:rPr lang="en-US" b="0" dirty="0">
                <a:solidFill>
                  <a:srgbClr val="D35400"/>
                </a:solidFill>
                <a:effectLst/>
                <a:latin typeface="Consolas" panose="020B0609020204030204" pitchFamily="49" charset="0"/>
              </a:rPr>
              <a:t>delay</a:t>
            </a:r>
            <a:r>
              <a:rPr lang="en-US" b="0" dirty="0">
                <a:solidFill>
                  <a:srgbClr val="434F54"/>
                </a:solidFill>
                <a:effectLst/>
                <a:latin typeface="Consolas" panose="020B0609020204030204" pitchFamily="49" charset="0"/>
              </a:rPr>
              <a:t>(</a:t>
            </a:r>
            <a:r>
              <a:rPr lang="en-US" b="0" dirty="0">
                <a:solidFill>
                  <a:srgbClr val="005C5F"/>
                </a:solidFill>
                <a:effectLst/>
                <a:latin typeface="Consolas" panose="020B0609020204030204" pitchFamily="49" charset="0"/>
              </a:rPr>
              <a:t>40</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95A5A6"/>
                </a:solidFill>
                <a:effectLst/>
                <a:latin typeface="Consolas" panose="020B0609020204030204" pitchFamily="49" charset="0"/>
              </a:rPr>
              <a:t>// If distance is less than 10 cm, carry out this function</a:t>
            </a:r>
            <a:endParaRPr lang="en-US" b="0" dirty="0">
              <a:solidFill>
                <a:srgbClr val="4E5B61"/>
              </a:solidFill>
              <a:effectLst/>
              <a:latin typeface="Consolas" panose="020B0609020204030204" pitchFamily="49" charset="0"/>
            </a:endParaRPr>
          </a:p>
          <a:p>
            <a:r>
              <a:rPr lang="en-US" b="0" dirty="0">
                <a:solidFill>
                  <a:srgbClr val="728E00"/>
                </a:solidFill>
                <a:effectLst/>
                <a:latin typeface="Consolas" panose="020B0609020204030204" pitchFamily="49" charset="0"/>
              </a:rPr>
              <a:t>if</a:t>
            </a:r>
            <a:r>
              <a:rPr lang="en-US" b="0" dirty="0">
                <a:solidFill>
                  <a:srgbClr val="4E5B61"/>
                </a:solidFill>
                <a:effectLst/>
                <a:latin typeface="Consolas" panose="020B0609020204030204" pitchFamily="49" charset="0"/>
              </a:rPr>
              <a:t> </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distance &lt;= </a:t>
            </a:r>
            <a:r>
              <a:rPr lang="en-US" b="0" dirty="0">
                <a:solidFill>
                  <a:srgbClr val="005C5F"/>
                </a:solidFill>
                <a:effectLst/>
                <a:latin typeface="Consolas" panose="020B0609020204030204" pitchFamily="49" charset="0"/>
              </a:rPr>
              <a:t>10</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 </a:t>
            </a:r>
            <a:r>
              <a:rPr lang="en-US" b="0" dirty="0">
                <a:solidFill>
                  <a:srgbClr val="434F54"/>
                </a:solidFill>
                <a:effectLst/>
                <a:latin typeface="Consolas" panose="020B0609020204030204" pitchFamily="49" charset="0"/>
              </a:rPr>
              <a:t>{</a:t>
            </a:r>
            <a:endParaRPr lang="en-US" b="0" dirty="0">
              <a:solidFill>
                <a:srgbClr val="4E5B61"/>
              </a:solidFill>
              <a:effectLst/>
              <a:latin typeface="Consolas" panose="020B0609020204030204" pitchFamily="49" charset="0"/>
            </a:endParaRPr>
          </a:p>
          <a:p>
            <a:r>
              <a:rPr lang="en-US" b="0" dirty="0" err="1">
                <a:solidFill>
                  <a:srgbClr val="D35400"/>
                </a:solidFill>
                <a:effectLst/>
                <a:latin typeface="Consolas" panose="020B0609020204030204" pitchFamily="49" charset="0"/>
              </a:rPr>
              <a:t>moveStop</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D35400"/>
                </a:solidFill>
                <a:effectLst/>
                <a:latin typeface="Consolas" panose="020B0609020204030204" pitchFamily="49" charset="0"/>
              </a:rPr>
              <a:t>delay</a:t>
            </a:r>
            <a:r>
              <a:rPr lang="en-US" b="0" dirty="0">
                <a:solidFill>
                  <a:srgbClr val="434F54"/>
                </a:solidFill>
                <a:effectLst/>
                <a:latin typeface="Consolas" panose="020B0609020204030204" pitchFamily="49" charset="0"/>
              </a:rPr>
              <a:t>(</a:t>
            </a:r>
            <a:r>
              <a:rPr lang="en-US" b="0" dirty="0">
                <a:solidFill>
                  <a:srgbClr val="005C5F"/>
                </a:solidFill>
                <a:effectLst/>
                <a:latin typeface="Consolas" panose="020B0609020204030204" pitchFamily="49" charset="0"/>
              </a:rPr>
              <a:t>50</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err="1">
                <a:solidFill>
                  <a:srgbClr val="D35400"/>
                </a:solidFill>
                <a:effectLst/>
                <a:latin typeface="Consolas" panose="020B0609020204030204" pitchFamily="49" charset="0"/>
              </a:rPr>
              <a:t>moveBackward</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D35400"/>
                </a:solidFill>
                <a:effectLst/>
                <a:latin typeface="Consolas" panose="020B0609020204030204" pitchFamily="49" charset="0"/>
              </a:rPr>
              <a:t>delay</a:t>
            </a:r>
            <a:r>
              <a:rPr lang="en-US" b="0" dirty="0">
                <a:solidFill>
                  <a:srgbClr val="434F54"/>
                </a:solidFill>
                <a:effectLst/>
                <a:latin typeface="Consolas" panose="020B0609020204030204" pitchFamily="49" charset="0"/>
              </a:rPr>
              <a:t>(</a:t>
            </a:r>
            <a:r>
              <a:rPr lang="en-US" b="0" dirty="0">
                <a:solidFill>
                  <a:srgbClr val="005C5F"/>
                </a:solidFill>
                <a:effectLst/>
                <a:latin typeface="Consolas" panose="020B0609020204030204" pitchFamily="49" charset="0"/>
              </a:rPr>
              <a:t>100</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err="1">
                <a:solidFill>
                  <a:srgbClr val="D35400"/>
                </a:solidFill>
                <a:effectLst/>
                <a:latin typeface="Consolas" panose="020B0609020204030204" pitchFamily="49" charset="0"/>
              </a:rPr>
              <a:t>moveStop</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D35400"/>
                </a:solidFill>
                <a:effectLst/>
                <a:latin typeface="Consolas" panose="020B0609020204030204" pitchFamily="49" charset="0"/>
              </a:rPr>
              <a:t>delay</a:t>
            </a:r>
            <a:r>
              <a:rPr lang="en-US" b="0" dirty="0">
                <a:solidFill>
                  <a:srgbClr val="434F54"/>
                </a:solidFill>
                <a:effectLst/>
                <a:latin typeface="Consolas" panose="020B0609020204030204" pitchFamily="49" charset="0"/>
              </a:rPr>
              <a:t>(</a:t>
            </a:r>
            <a:r>
              <a:rPr lang="en-US" b="0" dirty="0">
                <a:solidFill>
                  <a:srgbClr val="005C5F"/>
                </a:solidFill>
                <a:effectLst/>
                <a:latin typeface="Consolas" panose="020B0609020204030204" pitchFamily="49" charset="0"/>
              </a:rPr>
              <a:t>100</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err="1">
                <a:solidFill>
                  <a:srgbClr val="D35400"/>
                </a:solidFill>
                <a:effectLst/>
                <a:latin typeface="Consolas" panose="020B0609020204030204" pitchFamily="49" charset="0"/>
              </a:rPr>
              <a:t>turnLeft</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err="1">
                <a:solidFill>
                  <a:srgbClr val="D35400"/>
                </a:solidFill>
                <a:effectLst/>
                <a:latin typeface="Consolas" panose="020B0609020204030204" pitchFamily="49" charset="0"/>
              </a:rPr>
              <a:t>moveStop</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 </a:t>
            </a:r>
            <a:r>
              <a:rPr lang="en-US" b="0" dirty="0">
                <a:solidFill>
                  <a:srgbClr val="728E00"/>
                </a:solidFill>
                <a:effectLst/>
                <a:latin typeface="Consolas" panose="020B0609020204030204" pitchFamily="49" charset="0"/>
              </a:rPr>
              <a:t>else</a:t>
            </a:r>
            <a:r>
              <a:rPr lang="en-US" b="0" dirty="0">
                <a:solidFill>
                  <a:srgbClr val="4E5B61"/>
                </a:solidFill>
                <a:effectLst/>
                <a:latin typeface="Consolas" panose="020B0609020204030204" pitchFamily="49" charset="0"/>
              </a:rPr>
              <a:t> </a:t>
            </a:r>
            <a:r>
              <a:rPr lang="en-US" b="0" dirty="0">
                <a:solidFill>
                  <a:srgbClr val="434F54"/>
                </a:solidFill>
                <a:effectLst/>
                <a:latin typeface="Consolas" panose="020B0609020204030204" pitchFamily="49" charset="0"/>
              </a:rPr>
              <a:t>{</a:t>
            </a:r>
            <a:endParaRPr lang="en-US" b="0" dirty="0">
              <a:solidFill>
                <a:srgbClr val="4E5B61"/>
              </a:solidFill>
              <a:effectLst/>
              <a:latin typeface="Consolas" panose="020B0609020204030204" pitchFamily="49" charset="0"/>
            </a:endParaRPr>
          </a:p>
          <a:p>
            <a:r>
              <a:rPr lang="en-US" b="0" dirty="0" err="1">
                <a:solidFill>
                  <a:srgbClr val="D35400"/>
                </a:solidFill>
                <a:effectLst/>
                <a:latin typeface="Consolas" panose="020B0609020204030204" pitchFamily="49" charset="0"/>
              </a:rPr>
              <a:t>moveForward</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434F54"/>
                </a:solidFill>
                <a:effectLst/>
                <a:latin typeface="Consolas" panose="020B0609020204030204" pitchFamily="49" charset="0"/>
              </a:rPr>
              <a:t>}</a:t>
            </a:r>
            <a:endParaRPr lang="en-US" b="0" dirty="0">
              <a:solidFill>
                <a:srgbClr val="4E5B61"/>
              </a:solidFill>
              <a:effectLst/>
              <a:latin typeface="Consolas" panose="020B0609020204030204" pitchFamily="49" charset="0"/>
            </a:endParaRPr>
          </a:p>
          <a:p>
            <a:r>
              <a:rPr lang="en-US" b="0" dirty="0">
                <a:solidFill>
                  <a:srgbClr val="4E5B61"/>
                </a:solidFill>
                <a:effectLst/>
                <a:latin typeface="Consolas" panose="020B0609020204030204" pitchFamily="49" charset="0"/>
              </a:rPr>
              <a:t>distance = </a:t>
            </a:r>
            <a:r>
              <a:rPr lang="en-US" b="0" dirty="0" err="1">
                <a:solidFill>
                  <a:srgbClr val="D35400"/>
                </a:solidFill>
                <a:effectLst/>
                <a:latin typeface="Consolas" panose="020B0609020204030204" pitchFamily="49" charset="0"/>
              </a:rPr>
              <a:t>readPing</a:t>
            </a:r>
            <a:r>
              <a:rPr lang="en-US" b="0" dirty="0">
                <a:solidFill>
                  <a:srgbClr val="434F54"/>
                </a:solidFill>
                <a:effectLst/>
                <a:latin typeface="Consolas" panose="020B0609020204030204" pitchFamily="49" charset="0"/>
              </a:rPr>
              <a:t>()</a:t>
            </a:r>
            <a:r>
              <a:rPr lang="en-US" b="0" dirty="0">
                <a:solidFill>
                  <a:srgbClr val="4E5B61"/>
                </a:solidFill>
                <a:effectLst/>
                <a:latin typeface="Consolas" panose="020B0609020204030204" pitchFamily="49" charset="0"/>
              </a:rPr>
              <a:t>;</a:t>
            </a:r>
          </a:p>
          <a:p>
            <a:r>
              <a:rPr lang="en-US" b="0" dirty="0">
                <a:solidFill>
                  <a:srgbClr val="434F54"/>
                </a:solidFill>
                <a:effectLst/>
                <a:latin typeface="Consolas" panose="020B0609020204030204" pitchFamily="49" charset="0"/>
              </a:rPr>
              <a:t>}</a:t>
            </a:r>
            <a:endParaRPr lang="en-US" b="0" dirty="0">
              <a:solidFill>
                <a:srgbClr val="4E5B61"/>
              </a:solidFill>
              <a:effectLst/>
              <a:latin typeface="Consolas" panose="020B0609020204030204" pitchFamily="49" charset="0"/>
            </a:endParaRPr>
          </a:p>
          <a:p>
            <a:endParaRPr lang="en-IN" dirty="0"/>
          </a:p>
        </p:txBody>
      </p:sp>
      <p:sp>
        <p:nvSpPr>
          <p:cNvPr id="6" name="TextBox 5">
            <a:extLst>
              <a:ext uri="{FF2B5EF4-FFF2-40B4-BE49-F238E27FC236}">
                <a16:creationId xmlns:a16="http://schemas.microsoft.com/office/drawing/2014/main" id="{9BF6614C-3139-2710-95AB-E8F22FE03F2A}"/>
              </a:ext>
            </a:extLst>
          </p:cNvPr>
          <p:cNvSpPr txBox="1"/>
          <p:nvPr/>
        </p:nvSpPr>
        <p:spPr>
          <a:xfrm>
            <a:off x="802433" y="1306286"/>
            <a:ext cx="5326225" cy="5047536"/>
          </a:xfrm>
          <a:prstGeom prst="rect">
            <a:avLst/>
          </a:prstGeom>
          <a:noFill/>
        </p:spPr>
        <p:txBody>
          <a:bodyPr wrap="square" rtlCol="0">
            <a:spAutoFit/>
          </a:bodyPr>
          <a:lstStyle/>
          <a:p>
            <a:r>
              <a:rPr lang="en-IN" sz="1400" b="0" dirty="0">
                <a:solidFill>
                  <a:srgbClr val="728E00"/>
                </a:solidFill>
                <a:effectLst/>
                <a:latin typeface="Consolas" panose="020B0609020204030204" pitchFamily="49" charset="0"/>
              </a:rPr>
              <a:t>#include</a:t>
            </a:r>
            <a:r>
              <a:rPr lang="en-IN" sz="1400" b="0" dirty="0">
                <a:solidFill>
                  <a:srgbClr val="4E5B61"/>
                </a:solidFill>
                <a:effectLst/>
                <a:latin typeface="Consolas" panose="020B0609020204030204" pitchFamily="49" charset="0"/>
              </a:rPr>
              <a:t> </a:t>
            </a:r>
            <a:r>
              <a:rPr lang="en-IN" sz="1400" b="0" dirty="0">
                <a:solidFill>
                  <a:srgbClr val="005C5F"/>
                </a:solidFill>
                <a:effectLst/>
                <a:latin typeface="Consolas" panose="020B0609020204030204" pitchFamily="49" charset="0"/>
              </a:rPr>
              <a:t>&lt;</a:t>
            </a:r>
            <a:r>
              <a:rPr lang="en-IN" sz="1400" b="0" dirty="0" err="1">
                <a:solidFill>
                  <a:srgbClr val="005C5F"/>
                </a:solidFill>
                <a:effectLst/>
                <a:latin typeface="Consolas" panose="020B0609020204030204" pitchFamily="49" charset="0"/>
              </a:rPr>
              <a:t>NewPing.h</a:t>
            </a:r>
            <a:r>
              <a:rPr lang="en-IN" sz="1400" b="0" dirty="0">
                <a:solidFill>
                  <a:srgbClr val="005C5F"/>
                </a:solidFill>
                <a:effectLst/>
                <a:latin typeface="Consolas" panose="020B0609020204030204" pitchFamily="49" charset="0"/>
              </a:rPr>
              <a:t>&gt;</a:t>
            </a:r>
            <a:endParaRPr lang="en-IN" sz="1400" b="0" dirty="0">
              <a:solidFill>
                <a:srgbClr val="4E5B61"/>
              </a:solidFill>
              <a:effectLst/>
              <a:latin typeface="Consolas" panose="020B0609020204030204" pitchFamily="49" charset="0"/>
            </a:endParaRPr>
          </a:p>
          <a:p>
            <a:r>
              <a:rPr lang="en-IN" sz="1400" b="0" dirty="0">
                <a:solidFill>
                  <a:srgbClr val="728E00"/>
                </a:solidFill>
                <a:effectLst/>
                <a:latin typeface="Consolas" panose="020B0609020204030204" pitchFamily="49" charset="0"/>
              </a:rPr>
              <a:t>#include</a:t>
            </a:r>
            <a:r>
              <a:rPr lang="en-IN" sz="1400" b="0" dirty="0">
                <a:solidFill>
                  <a:srgbClr val="4E5B61"/>
                </a:solidFill>
                <a:effectLst/>
                <a:latin typeface="Consolas" panose="020B0609020204030204" pitchFamily="49" charset="0"/>
              </a:rPr>
              <a:t> </a:t>
            </a:r>
            <a:r>
              <a:rPr lang="en-IN" sz="1400" b="0" dirty="0">
                <a:solidFill>
                  <a:srgbClr val="005C5F"/>
                </a:solidFill>
                <a:effectLst/>
                <a:latin typeface="Consolas" panose="020B0609020204030204" pitchFamily="49" charset="0"/>
              </a:rPr>
              <a:t>&lt;</a:t>
            </a:r>
            <a:r>
              <a:rPr lang="en-IN" sz="1400" b="0" dirty="0" err="1">
                <a:solidFill>
                  <a:srgbClr val="005C5F"/>
                </a:solidFill>
                <a:effectLst/>
                <a:latin typeface="Consolas" panose="020B0609020204030204" pitchFamily="49" charset="0"/>
              </a:rPr>
              <a:t>AFMotor.h</a:t>
            </a:r>
            <a:r>
              <a:rPr lang="en-IN" sz="1400" b="0" dirty="0">
                <a:solidFill>
                  <a:srgbClr val="005C5F"/>
                </a:solidFill>
                <a:effectLst/>
                <a:latin typeface="Consolas" panose="020B0609020204030204" pitchFamily="49" charset="0"/>
              </a:rPr>
              <a:t>&gt;</a:t>
            </a:r>
            <a:endParaRPr lang="en-IN" sz="1400" b="0" dirty="0">
              <a:solidFill>
                <a:srgbClr val="4E5B61"/>
              </a:solidFill>
              <a:effectLst/>
              <a:latin typeface="Consolas" panose="020B0609020204030204" pitchFamily="49" charset="0"/>
            </a:endParaRPr>
          </a:p>
          <a:p>
            <a:br>
              <a:rPr lang="en-IN" sz="1400" b="0" dirty="0">
                <a:solidFill>
                  <a:srgbClr val="4E5B61"/>
                </a:solidFill>
                <a:effectLst/>
                <a:latin typeface="Consolas" panose="020B0609020204030204" pitchFamily="49" charset="0"/>
              </a:rPr>
            </a:br>
            <a:r>
              <a:rPr lang="en-IN" sz="1400" b="0" dirty="0">
                <a:solidFill>
                  <a:srgbClr val="728E00"/>
                </a:solidFill>
                <a:effectLst/>
                <a:latin typeface="Consolas" panose="020B0609020204030204" pitchFamily="49" charset="0"/>
              </a:rPr>
              <a:t>#define</a:t>
            </a:r>
            <a:r>
              <a:rPr lang="en-IN" sz="1400" b="0" dirty="0">
                <a:solidFill>
                  <a:srgbClr val="4E5B61"/>
                </a:solidFill>
                <a:effectLst/>
                <a:latin typeface="Consolas" panose="020B0609020204030204" pitchFamily="49" charset="0"/>
              </a:rPr>
              <a:t> </a:t>
            </a:r>
            <a:r>
              <a:rPr lang="en-IN" sz="1400" b="0" dirty="0">
                <a:solidFill>
                  <a:srgbClr val="D35400"/>
                </a:solidFill>
                <a:effectLst/>
                <a:latin typeface="Consolas" panose="020B0609020204030204" pitchFamily="49" charset="0"/>
              </a:rPr>
              <a:t>TRIG_PIN</a:t>
            </a:r>
            <a:r>
              <a:rPr lang="en-IN" sz="1400" b="0" dirty="0">
                <a:solidFill>
                  <a:srgbClr val="4E5B61"/>
                </a:solidFill>
                <a:effectLst/>
                <a:latin typeface="Consolas" panose="020B0609020204030204" pitchFamily="49" charset="0"/>
              </a:rPr>
              <a:t> A5</a:t>
            </a:r>
          </a:p>
          <a:p>
            <a:r>
              <a:rPr lang="en-IN" sz="1400" b="0" dirty="0">
                <a:solidFill>
                  <a:srgbClr val="728E00"/>
                </a:solidFill>
                <a:effectLst/>
                <a:latin typeface="Consolas" panose="020B0609020204030204" pitchFamily="49" charset="0"/>
              </a:rPr>
              <a:t>#define</a:t>
            </a:r>
            <a:r>
              <a:rPr lang="en-IN" sz="1400" b="0" dirty="0">
                <a:solidFill>
                  <a:srgbClr val="4E5B61"/>
                </a:solidFill>
                <a:effectLst/>
                <a:latin typeface="Consolas" panose="020B0609020204030204" pitchFamily="49" charset="0"/>
              </a:rPr>
              <a:t> </a:t>
            </a:r>
            <a:r>
              <a:rPr lang="en-IN" sz="1400" b="0" dirty="0">
                <a:solidFill>
                  <a:srgbClr val="D35400"/>
                </a:solidFill>
                <a:effectLst/>
                <a:latin typeface="Consolas" panose="020B0609020204030204" pitchFamily="49" charset="0"/>
              </a:rPr>
              <a:t>ECHO_PIN</a:t>
            </a:r>
            <a:r>
              <a:rPr lang="en-IN" sz="1400" b="0" dirty="0">
                <a:solidFill>
                  <a:srgbClr val="4E5B61"/>
                </a:solidFill>
                <a:effectLst/>
                <a:latin typeface="Consolas" panose="020B0609020204030204" pitchFamily="49" charset="0"/>
              </a:rPr>
              <a:t> A4</a:t>
            </a:r>
          </a:p>
          <a:p>
            <a:r>
              <a:rPr lang="en-IN" sz="1400" b="0" dirty="0">
                <a:solidFill>
                  <a:srgbClr val="728E00"/>
                </a:solidFill>
                <a:effectLst/>
                <a:latin typeface="Consolas" panose="020B0609020204030204" pitchFamily="49" charset="0"/>
              </a:rPr>
              <a:t>#define</a:t>
            </a:r>
            <a:r>
              <a:rPr lang="en-IN" sz="1400" b="0" dirty="0">
                <a:solidFill>
                  <a:srgbClr val="4E5B61"/>
                </a:solidFill>
                <a:effectLst/>
                <a:latin typeface="Consolas" panose="020B0609020204030204" pitchFamily="49" charset="0"/>
              </a:rPr>
              <a:t> </a:t>
            </a:r>
            <a:r>
              <a:rPr lang="en-IN" sz="1400" b="0" dirty="0">
                <a:solidFill>
                  <a:srgbClr val="D35400"/>
                </a:solidFill>
                <a:effectLst/>
                <a:latin typeface="Consolas" panose="020B0609020204030204" pitchFamily="49" charset="0"/>
              </a:rPr>
              <a:t>MAX_DISTANCE</a:t>
            </a:r>
            <a:r>
              <a:rPr lang="en-IN" sz="1400" b="0" dirty="0">
                <a:solidFill>
                  <a:srgbClr val="4E5B61"/>
                </a:solidFill>
                <a:effectLst/>
                <a:latin typeface="Consolas" panose="020B0609020204030204" pitchFamily="49" charset="0"/>
              </a:rPr>
              <a:t> </a:t>
            </a:r>
            <a:r>
              <a:rPr lang="en-IN" sz="1400" b="0" dirty="0">
                <a:solidFill>
                  <a:srgbClr val="005C5F"/>
                </a:solidFill>
                <a:effectLst/>
                <a:latin typeface="Consolas" panose="020B0609020204030204" pitchFamily="49" charset="0"/>
              </a:rPr>
              <a:t>200</a:t>
            </a:r>
            <a:endParaRPr lang="en-IN" sz="1400" b="0" dirty="0">
              <a:solidFill>
                <a:srgbClr val="4E5B61"/>
              </a:solidFill>
              <a:effectLst/>
              <a:latin typeface="Consolas" panose="020B0609020204030204" pitchFamily="49" charset="0"/>
            </a:endParaRPr>
          </a:p>
          <a:p>
            <a:r>
              <a:rPr lang="en-IN" sz="1400" b="0" dirty="0">
                <a:solidFill>
                  <a:srgbClr val="728E00"/>
                </a:solidFill>
                <a:effectLst/>
                <a:latin typeface="Consolas" panose="020B0609020204030204" pitchFamily="49" charset="0"/>
              </a:rPr>
              <a:t>#define</a:t>
            </a:r>
            <a:r>
              <a:rPr lang="en-IN" sz="1400" b="0" dirty="0">
                <a:solidFill>
                  <a:srgbClr val="4E5B61"/>
                </a:solidFill>
                <a:effectLst/>
                <a:latin typeface="Consolas" panose="020B0609020204030204" pitchFamily="49" charset="0"/>
              </a:rPr>
              <a:t> </a:t>
            </a:r>
            <a:r>
              <a:rPr lang="en-IN" sz="1400" b="0" dirty="0">
                <a:solidFill>
                  <a:srgbClr val="D35400"/>
                </a:solidFill>
                <a:effectLst/>
                <a:latin typeface="Consolas" panose="020B0609020204030204" pitchFamily="49" charset="0"/>
              </a:rPr>
              <a:t>MAX_SPEED</a:t>
            </a:r>
            <a:r>
              <a:rPr lang="en-IN" sz="1400" b="0" dirty="0">
                <a:solidFill>
                  <a:srgbClr val="4E5B61"/>
                </a:solidFill>
                <a:effectLst/>
                <a:latin typeface="Consolas" panose="020B0609020204030204" pitchFamily="49" charset="0"/>
              </a:rPr>
              <a:t> </a:t>
            </a:r>
            <a:r>
              <a:rPr lang="en-IN" sz="1400" b="0" dirty="0">
                <a:solidFill>
                  <a:srgbClr val="005C5F"/>
                </a:solidFill>
                <a:effectLst/>
                <a:latin typeface="Consolas" panose="020B0609020204030204" pitchFamily="49" charset="0"/>
              </a:rPr>
              <a:t>90</a:t>
            </a:r>
            <a:r>
              <a:rPr lang="en-IN" sz="1400" b="0" dirty="0">
                <a:solidFill>
                  <a:srgbClr val="95A5A6"/>
                </a:solidFill>
                <a:effectLst/>
                <a:latin typeface="Consolas" panose="020B0609020204030204" pitchFamily="49" charset="0"/>
              </a:rPr>
              <a:t> // Sets speed of DC motors</a:t>
            </a:r>
            <a:br>
              <a:rPr lang="en-IN" sz="1400" b="0" dirty="0">
                <a:solidFill>
                  <a:srgbClr val="4E5B61"/>
                </a:solidFill>
                <a:effectLst/>
                <a:latin typeface="Consolas" panose="020B0609020204030204" pitchFamily="49" charset="0"/>
              </a:rPr>
            </a:br>
            <a:r>
              <a:rPr lang="en-IN" sz="1400" b="0" dirty="0" err="1">
                <a:solidFill>
                  <a:srgbClr val="4E5B61"/>
                </a:solidFill>
                <a:effectLst/>
                <a:latin typeface="Consolas" panose="020B0609020204030204" pitchFamily="49" charset="0"/>
              </a:rPr>
              <a:t>NewPing</a:t>
            </a:r>
            <a:r>
              <a:rPr lang="en-IN" sz="1400" b="0" dirty="0">
                <a:solidFill>
                  <a:srgbClr val="4E5B61"/>
                </a:solidFill>
                <a:effectLst/>
                <a:latin typeface="Consolas" panose="020B0609020204030204" pitchFamily="49" charset="0"/>
              </a:rPr>
              <a:t> </a:t>
            </a:r>
            <a:r>
              <a:rPr lang="en-IN" sz="1400" b="0" dirty="0">
                <a:solidFill>
                  <a:srgbClr val="D35400"/>
                </a:solidFill>
                <a:effectLst/>
                <a:latin typeface="Consolas" panose="020B0609020204030204" pitchFamily="49" charset="0"/>
              </a:rPr>
              <a:t>sonar</a:t>
            </a:r>
            <a:r>
              <a:rPr lang="en-IN" sz="1400" b="0" dirty="0">
                <a:solidFill>
                  <a:srgbClr val="434F54"/>
                </a:solidFill>
                <a:effectLst/>
                <a:latin typeface="Consolas" panose="020B0609020204030204" pitchFamily="49" charset="0"/>
              </a:rPr>
              <a:t>(</a:t>
            </a:r>
            <a:r>
              <a:rPr lang="en-IN" sz="1400" b="0" dirty="0">
                <a:solidFill>
                  <a:srgbClr val="4E5B61"/>
                </a:solidFill>
                <a:effectLst/>
                <a:latin typeface="Consolas" panose="020B0609020204030204" pitchFamily="49" charset="0"/>
              </a:rPr>
              <a:t>TRIG_PIN, ECHO_PIN, MAX_DISTANCE</a:t>
            </a:r>
            <a:r>
              <a:rPr lang="en-IN" sz="1400" b="0" dirty="0">
                <a:solidFill>
                  <a:srgbClr val="434F54"/>
                </a:solidFill>
                <a:effectLst/>
                <a:latin typeface="Consolas" panose="020B0609020204030204" pitchFamily="49" charset="0"/>
              </a:rPr>
              <a:t>)</a:t>
            </a:r>
            <a:r>
              <a:rPr lang="en-IN" sz="1400" b="0" dirty="0">
                <a:solidFill>
                  <a:srgbClr val="4E5B61"/>
                </a:solidFill>
                <a:effectLst/>
                <a:latin typeface="Consolas" panose="020B0609020204030204" pitchFamily="49" charset="0"/>
              </a:rPr>
              <a:t>;</a:t>
            </a:r>
          </a:p>
          <a:p>
            <a:br>
              <a:rPr lang="en-IN" sz="1400" b="0" dirty="0">
                <a:solidFill>
                  <a:srgbClr val="4E5B61"/>
                </a:solidFill>
                <a:effectLst/>
                <a:latin typeface="Consolas" panose="020B0609020204030204" pitchFamily="49" charset="0"/>
              </a:rPr>
            </a:br>
            <a:r>
              <a:rPr lang="en-IN" sz="1400" b="0" dirty="0" err="1">
                <a:solidFill>
                  <a:srgbClr val="4E5B61"/>
                </a:solidFill>
                <a:effectLst/>
                <a:latin typeface="Consolas" panose="020B0609020204030204" pitchFamily="49" charset="0"/>
              </a:rPr>
              <a:t>AF_DCMotor</a:t>
            </a:r>
            <a:r>
              <a:rPr lang="en-IN" sz="1400" b="0" dirty="0">
                <a:solidFill>
                  <a:srgbClr val="4E5B61"/>
                </a:solidFill>
                <a:effectLst/>
                <a:latin typeface="Consolas" panose="020B0609020204030204" pitchFamily="49" charset="0"/>
              </a:rPr>
              <a:t> </a:t>
            </a:r>
            <a:r>
              <a:rPr lang="en-IN" sz="1400" b="0" dirty="0">
                <a:solidFill>
                  <a:srgbClr val="D35400"/>
                </a:solidFill>
                <a:effectLst/>
                <a:latin typeface="Consolas" panose="020B0609020204030204" pitchFamily="49" charset="0"/>
              </a:rPr>
              <a:t>motor1</a:t>
            </a:r>
            <a:r>
              <a:rPr lang="en-IN" sz="1400" b="0" dirty="0">
                <a:solidFill>
                  <a:srgbClr val="434F54"/>
                </a:solidFill>
                <a:effectLst/>
                <a:latin typeface="Consolas" panose="020B0609020204030204" pitchFamily="49" charset="0"/>
              </a:rPr>
              <a:t>(</a:t>
            </a:r>
            <a:r>
              <a:rPr lang="en-IN" sz="1400" b="0" dirty="0">
                <a:solidFill>
                  <a:srgbClr val="005C5F"/>
                </a:solidFill>
                <a:effectLst/>
                <a:latin typeface="Consolas" panose="020B0609020204030204" pitchFamily="49" charset="0"/>
              </a:rPr>
              <a:t>1</a:t>
            </a:r>
            <a:r>
              <a:rPr lang="en-IN" sz="1400" b="0" dirty="0">
                <a:solidFill>
                  <a:srgbClr val="4E5B61"/>
                </a:solidFill>
                <a:effectLst/>
                <a:latin typeface="Consolas" panose="020B0609020204030204" pitchFamily="49" charset="0"/>
              </a:rPr>
              <a:t>, MOTOR12_1KHZ</a:t>
            </a:r>
            <a:r>
              <a:rPr lang="en-IN" sz="1400" b="0" dirty="0">
                <a:solidFill>
                  <a:srgbClr val="434F54"/>
                </a:solidFill>
                <a:effectLst/>
                <a:latin typeface="Consolas" panose="020B0609020204030204" pitchFamily="49" charset="0"/>
              </a:rPr>
              <a:t>)</a:t>
            </a:r>
            <a:r>
              <a:rPr lang="en-IN" sz="1400" b="0" dirty="0">
                <a:solidFill>
                  <a:srgbClr val="4E5B61"/>
                </a:solidFill>
                <a:effectLst/>
                <a:latin typeface="Consolas" panose="020B0609020204030204" pitchFamily="49" charset="0"/>
              </a:rPr>
              <a:t>;</a:t>
            </a:r>
            <a:r>
              <a:rPr lang="en-IN" sz="1400" b="0" dirty="0">
                <a:solidFill>
                  <a:srgbClr val="95A5A6"/>
                </a:solidFill>
                <a:effectLst/>
                <a:latin typeface="Consolas" panose="020B0609020204030204" pitchFamily="49" charset="0"/>
              </a:rPr>
              <a:t> // First motor to connection 1</a:t>
            </a:r>
            <a:endParaRPr lang="en-IN" sz="1400" b="0" dirty="0">
              <a:solidFill>
                <a:srgbClr val="4E5B61"/>
              </a:solidFill>
              <a:effectLst/>
              <a:latin typeface="Consolas" panose="020B0609020204030204" pitchFamily="49" charset="0"/>
            </a:endParaRPr>
          </a:p>
          <a:p>
            <a:r>
              <a:rPr lang="en-IN" sz="1400" b="0" dirty="0" err="1">
                <a:solidFill>
                  <a:srgbClr val="4E5B61"/>
                </a:solidFill>
                <a:effectLst/>
                <a:latin typeface="Consolas" panose="020B0609020204030204" pitchFamily="49" charset="0"/>
              </a:rPr>
              <a:t>AF_DCMotor</a:t>
            </a:r>
            <a:r>
              <a:rPr lang="en-IN" sz="1400" b="0" dirty="0">
                <a:solidFill>
                  <a:srgbClr val="4E5B61"/>
                </a:solidFill>
                <a:effectLst/>
                <a:latin typeface="Consolas" panose="020B0609020204030204" pitchFamily="49" charset="0"/>
              </a:rPr>
              <a:t> </a:t>
            </a:r>
            <a:r>
              <a:rPr lang="en-IN" sz="1400" b="0" dirty="0">
                <a:solidFill>
                  <a:srgbClr val="D35400"/>
                </a:solidFill>
                <a:effectLst/>
                <a:latin typeface="Consolas" panose="020B0609020204030204" pitchFamily="49" charset="0"/>
              </a:rPr>
              <a:t>motor2</a:t>
            </a:r>
            <a:r>
              <a:rPr lang="en-IN" sz="1400" b="0" dirty="0">
                <a:solidFill>
                  <a:srgbClr val="434F54"/>
                </a:solidFill>
                <a:effectLst/>
                <a:latin typeface="Consolas" panose="020B0609020204030204" pitchFamily="49" charset="0"/>
              </a:rPr>
              <a:t>(</a:t>
            </a:r>
            <a:r>
              <a:rPr lang="en-IN" sz="1400" b="0" dirty="0">
                <a:solidFill>
                  <a:srgbClr val="005C5F"/>
                </a:solidFill>
                <a:effectLst/>
                <a:latin typeface="Consolas" panose="020B0609020204030204" pitchFamily="49" charset="0"/>
              </a:rPr>
              <a:t>2</a:t>
            </a:r>
            <a:r>
              <a:rPr lang="en-IN" sz="1400" b="0" dirty="0">
                <a:solidFill>
                  <a:srgbClr val="4E5B61"/>
                </a:solidFill>
                <a:effectLst/>
                <a:latin typeface="Consolas" panose="020B0609020204030204" pitchFamily="49" charset="0"/>
              </a:rPr>
              <a:t>, MOTOR12_1KHZ</a:t>
            </a:r>
            <a:r>
              <a:rPr lang="en-IN" sz="1400" b="0" dirty="0">
                <a:solidFill>
                  <a:srgbClr val="434F54"/>
                </a:solidFill>
                <a:effectLst/>
                <a:latin typeface="Consolas" panose="020B0609020204030204" pitchFamily="49" charset="0"/>
              </a:rPr>
              <a:t>)</a:t>
            </a:r>
            <a:r>
              <a:rPr lang="en-IN" sz="1400" b="0" dirty="0">
                <a:solidFill>
                  <a:srgbClr val="4E5B61"/>
                </a:solidFill>
                <a:effectLst/>
                <a:latin typeface="Consolas" panose="020B0609020204030204" pitchFamily="49" charset="0"/>
              </a:rPr>
              <a:t>;</a:t>
            </a:r>
            <a:r>
              <a:rPr lang="en-IN" sz="1400" b="0" dirty="0">
                <a:solidFill>
                  <a:srgbClr val="95A5A6"/>
                </a:solidFill>
                <a:effectLst/>
                <a:latin typeface="Consolas" panose="020B0609020204030204" pitchFamily="49" charset="0"/>
              </a:rPr>
              <a:t> // Second motor to connection 2</a:t>
            </a:r>
            <a:endParaRPr lang="en-IN" sz="1400" b="0" dirty="0">
              <a:solidFill>
                <a:srgbClr val="4E5B61"/>
              </a:solidFill>
              <a:effectLst/>
              <a:latin typeface="Consolas" panose="020B0609020204030204" pitchFamily="49" charset="0"/>
            </a:endParaRPr>
          </a:p>
          <a:p>
            <a:br>
              <a:rPr lang="en-IN" sz="1400" b="0" dirty="0">
                <a:solidFill>
                  <a:srgbClr val="4E5B61"/>
                </a:solidFill>
                <a:effectLst/>
                <a:latin typeface="Consolas" panose="020B0609020204030204" pitchFamily="49" charset="0"/>
              </a:rPr>
            </a:br>
            <a:r>
              <a:rPr lang="en-IN" sz="1400" b="0" dirty="0" err="1">
                <a:solidFill>
                  <a:srgbClr val="4E5B61"/>
                </a:solidFill>
                <a:effectLst/>
                <a:latin typeface="Consolas" panose="020B0609020204030204" pitchFamily="49" charset="0"/>
              </a:rPr>
              <a:t>boolean</a:t>
            </a:r>
            <a:r>
              <a:rPr lang="en-IN" sz="1400" b="0" dirty="0">
                <a:solidFill>
                  <a:srgbClr val="4E5B61"/>
                </a:solidFill>
                <a:effectLst/>
                <a:latin typeface="Consolas" panose="020B0609020204030204" pitchFamily="49" charset="0"/>
              </a:rPr>
              <a:t> </a:t>
            </a:r>
            <a:r>
              <a:rPr lang="en-IN" sz="1400" b="0" dirty="0" err="1">
                <a:solidFill>
                  <a:srgbClr val="4E5B61"/>
                </a:solidFill>
                <a:effectLst/>
                <a:latin typeface="Consolas" panose="020B0609020204030204" pitchFamily="49" charset="0"/>
              </a:rPr>
              <a:t>goesForward</a:t>
            </a:r>
            <a:r>
              <a:rPr lang="en-IN" sz="1400" b="0" dirty="0">
                <a:solidFill>
                  <a:srgbClr val="4E5B61"/>
                </a:solidFill>
                <a:effectLst/>
                <a:latin typeface="Consolas" panose="020B0609020204030204" pitchFamily="49" charset="0"/>
              </a:rPr>
              <a:t> = </a:t>
            </a:r>
            <a:r>
              <a:rPr lang="en-IN" sz="1400" b="0" dirty="0">
                <a:solidFill>
                  <a:srgbClr val="005C5F"/>
                </a:solidFill>
                <a:effectLst/>
                <a:latin typeface="Consolas" panose="020B0609020204030204" pitchFamily="49" charset="0"/>
              </a:rPr>
              <a:t>false</a:t>
            </a:r>
            <a:r>
              <a:rPr lang="en-IN" sz="1400" b="0" dirty="0">
                <a:solidFill>
                  <a:srgbClr val="4E5B61"/>
                </a:solidFill>
                <a:effectLst/>
                <a:latin typeface="Consolas" panose="020B0609020204030204" pitchFamily="49" charset="0"/>
              </a:rPr>
              <a:t>;</a:t>
            </a:r>
          </a:p>
          <a:p>
            <a:r>
              <a:rPr lang="en-IN" sz="1400" b="0" dirty="0">
                <a:solidFill>
                  <a:srgbClr val="00979D"/>
                </a:solidFill>
                <a:effectLst/>
                <a:latin typeface="Consolas" panose="020B0609020204030204" pitchFamily="49" charset="0"/>
              </a:rPr>
              <a:t>int</a:t>
            </a:r>
            <a:r>
              <a:rPr lang="en-IN" sz="1400" b="0" dirty="0">
                <a:solidFill>
                  <a:srgbClr val="4E5B61"/>
                </a:solidFill>
                <a:effectLst/>
                <a:latin typeface="Consolas" panose="020B0609020204030204" pitchFamily="49" charset="0"/>
              </a:rPr>
              <a:t> distance = </a:t>
            </a:r>
            <a:r>
              <a:rPr lang="en-IN" sz="1400" b="0" dirty="0">
                <a:solidFill>
                  <a:srgbClr val="005C5F"/>
                </a:solidFill>
                <a:effectLst/>
                <a:latin typeface="Consolas" panose="020B0609020204030204" pitchFamily="49" charset="0"/>
              </a:rPr>
              <a:t>100</a:t>
            </a:r>
            <a:r>
              <a:rPr lang="en-IN" sz="1400" b="0" dirty="0">
                <a:solidFill>
                  <a:srgbClr val="4E5B61"/>
                </a:solidFill>
                <a:effectLst/>
                <a:latin typeface="Consolas" panose="020B0609020204030204" pitchFamily="49" charset="0"/>
              </a:rPr>
              <a:t>;</a:t>
            </a:r>
            <a:r>
              <a:rPr lang="en-IN" sz="1400" b="0" dirty="0">
                <a:solidFill>
                  <a:srgbClr val="95A5A6"/>
                </a:solidFill>
                <a:effectLst/>
                <a:latin typeface="Consolas" panose="020B0609020204030204" pitchFamily="49" charset="0"/>
              </a:rPr>
              <a:t> // Define an int for distance and speed</a:t>
            </a:r>
            <a:endParaRPr lang="en-IN" sz="1400" b="0" dirty="0">
              <a:solidFill>
                <a:srgbClr val="4E5B61"/>
              </a:solidFill>
              <a:effectLst/>
              <a:latin typeface="Consolas" panose="020B0609020204030204" pitchFamily="49" charset="0"/>
            </a:endParaRPr>
          </a:p>
          <a:p>
            <a:r>
              <a:rPr lang="en-IN" sz="1400" b="0" dirty="0">
                <a:solidFill>
                  <a:srgbClr val="00979D"/>
                </a:solidFill>
                <a:effectLst/>
                <a:latin typeface="Consolas" panose="020B0609020204030204" pitchFamily="49" charset="0"/>
              </a:rPr>
              <a:t>int</a:t>
            </a:r>
            <a:r>
              <a:rPr lang="en-IN" sz="1400" b="0" dirty="0">
                <a:solidFill>
                  <a:srgbClr val="4E5B61"/>
                </a:solidFill>
                <a:effectLst/>
                <a:latin typeface="Consolas" panose="020B0609020204030204" pitchFamily="49" charset="0"/>
              </a:rPr>
              <a:t> </a:t>
            </a:r>
            <a:r>
              <a:rPr lang="en-IN" sz="1400" b="0" dirty="0" err="1">
                <a:solidFill>
                  <a:srgbClr val="4E5B61"/>
                </a:solidFill>
                <a:effectLst/>
                <a:latin typeface="Consolas" panose="020B0609020204030204" pitchFamily="49" charset="0"/>
              </a:rPr>
              <a:t>speedSet</a:t>
            </a:r>
            <a:r>
              <a:rPr lang="en-IN" sz="1400" b="0" dirty="0">
                <a:solidFill>
                  <a:srgbClr val="4E5B61"/>
                </a:solidFill>
                <a:effectLst/>
                <a:latin typeface="Consolas" panose="020B0609020204030204" pitchFamily="49" charset="0"/>
              </a:rPr>
              <a:t> = </a:t>
            </a:r>
            <a:r>
              <a:rPr lang="en-IN" sz="1400" b="0" dirty="0">
                <a:solidFill>
                  <a:srgbClr val="005C5F"/>
                </a:solidFill>
                <a:effectLst/>
                <a:latin typeface="Consolas" panose="020B0609020204030204" pitchFamily="49" charset="0"/>
              </a:rPr>
              <a:t>0</a:t>
            </a:r>
            <a:r>
              <a:rPr lang="en-IN" sz="1400" b="0" dirty="0">
                <a:solidFill>
                  <a:srgbClr val="4E5B61"/>
                </a:solidFill>
                <a:effectLst/>
                <a:latin typeface="Consolas" panose="020B0609020204030204" pitchFamily="49" charset="0"/>
              </a:rPr>
              <a:t>;</a:t>
            </a:r>
          </a:p>
          <a:p>
            <a:r>
              <a:rPr lang="en-IN" sz="1400" b="0" dirty="0">
                <a:solidFill>
                  <a:srgbClr val="00979D"/>
                </a:solidFill>
                <a:effectLst/>
                <a:latin typeface="Consolas" panose="020B0609020204030204" pitchFamily="49" charset="0"/>
              </a:rPr>
              <a:t>void</a:t>
            </a:r>
            <a:r>
              <a:rPr lang="en-IN" sz="1400" b="0" dirty="0">
                <a:solidFill>
                  <a:srgbClr val="4E5B61"/>
                </a:solidFill>
                <a:effectLst/>
                <a:latin typeface="Consolas" panose="020B0609020204030204" pitchFamily="49" charset="0"/>
              </a:rPr>
              <a:t> </a:t>
            </a:r>
            <a:r>
              <a:rPr lang="en-IN" sz="1400" b="0" dirty="0">
                <a:solidFill>
                  <a:srgbClr val="D35400"/>
                </a:solidFill>
                <a:effectLst/>
                <a:latin typeface="Consolas" panose="020B0609020204030204" pitchFamily="49" charset="0"/>
              </a:rPr>
              <a:t>setup</a:t>
            </a:r>
            <a:r>
              <a:rPr lang="en-IN" sz="1400" b="0" dirty="0">
                <a:solidFill>
                  <a:srgbClr val="434F54"/>
                </a:solidFill>
                <a:effectLst/>
                <a:latin typeface="Consolas" panose="020B0609020204030204" pitchFamily="49" charset="0"/>
              </a:rPr>
              <a:t>()</a:t>
            </a:r>
            <a:r>
              <a:rPr lang="en-IN" sz="1400" b="0" dirty="0">
                <a:solidFill>
                  <a:srgbClr val="4E5B61"/>
                </a:solidFill>
                <a:effectLst/>
                <a:latin typeface="Consolas" panose="020B0609020204030204" pitchFamily="49" charset="0"/>
              </a:rPr>
              <a:t> </a:t>
            </a:r>
            <a:r>
              <a:rPr lang="en-IN" sz="1400" b="0" dirty="0">
                <a:solidFill>
                  <a:srgbClr val="434F54"/>
                </a:solidFill>
                <a:effectLst/>
                <a:latin typeface="Consolas" panose="020B0609020204030204" pitchFamily="49" charset="0"/>
              </a:rPr>
              <a:t>{</a:t>
            </a:r>
            <a:endParaRPr lang="en-IN" sz="1400" b="0" dirty="0">
              <a:solidFill>
                <a:srgbClr val="4E5B61"/>
              </a:solidFill>
              <a:effectLst/>
              <a:latin typeface="Consolas" panose="020B0609020204030204" pitchFamily="49" charset="0"/>
            </a:endParaRPr>
          </a:p>
          <a:p>
            <a:r>
              <a:rPr lang="en-IN" sz="1400" b="0" dirty="0">
                <a:solidFill>
                  <a:srgbClr val="4E5B61"/>
                </a:solidFill>
                <a:effectLst/>
                <a:latin typeface="Consolas" panose="020B0609020204030204" pitchFamily="49" charset="0"/>
              </a:rPr>
              <a:t>distance = </a:t>
            </a:r>
            <a:r>
              <a:rPr lang="en-IN" sz="1400" b="0" dirty="0" err="1">
                <a:solidFill>
                  <a:srgbClr val="D35400"/>
                </a:solidFill>
                <a:effectLst/>
                <a:latin typeface="Consolas" panose="020B0609020204030204" pitchFamily="49" charset="0"/>
              </a:rPr>
              <a:t>readPing</a:t>
            </a:r>
            <a:r>
              <a:rPr lang="en-IN" sz="1400" b="0" dirty="0">
                <a:solidFill>
                  <a:srgbClr val="434F54"/>
                </a:solidFill>
                <a:effectLst/>
                <a:latin typeface="Consolas" panose="020B0609020204030204" pitchFamily="49" charset="0"/>
              </a:rPr>
              <a:t>()</a:t>
            </a:r>
            <a:r>
              <a:rPr lang="en-IN" sz="1400" b="0" dirty="0">
                <a:solidFill>
                  <a:srgbClr val="4E5B61"/>
                </a:solidFill>
                <a:effectLst/>
                <a:latin typeface="Consolas" panose="020B0609020204030204" pitchFamily="49" charset="0"/>
              </a:rPr>
              <a:t>;</a:t>
            </a:r>
            <a:r>
              <a:rPr lang="en-IN" sz="1400" b="0" dirty="0">
                <a:solidFill>
                  <a:srgbClr val="95A5A6"/>
                </a:solidFill>
                <a:effectLst/>
                <a:latin typeface="Consolas" panose="020B0609020204030204" pitchFamily="49" charset="0"/>
              </a:rPr>
              <a:t> // Read the distance from the sensor</a:t>
            </a:r>
            <a:endParaRPr lang="en-IN" sz="1400" b="0" dirty="0">
              <a:solidFill>
                <a:srgbClr val="4E5B61"/>
              </a:solidFill>
              <a:effectLst/>
              <a:latin typeface="Consolas" panose="020B0609020204030204" pitchFamily="49" charset="0"/>
            </a:endParaRPr>
          </a:p>
          <a:p>
            <a:r>
              <a:rPr lang="en-IN" sz="1400" b="0" dirty="0">
                <a:solidFill>
                  <a:srgbClr val="D35400"/>
                </a:solidFill>
                <a:effectLst/>
                <a:latin typeface="Consolas" panose="020B0609020204030204" pitchFamily="49" charset="0"/>
              </a:rPr>
              <a:t>delay</a:t>
            </a:r>
            <a:r>
              <a:rPr lang="en-IN" sz="1400" b="0" dirty="0">
                <a:solidFill>
                  <a:srgbClr val="434F54"/>
                </a:solidFill>
                <a:effectLst/>
                <a:latin typeface="Consolas" panose="020B0609020204030204" pitchFamily="49" charset="0"/>
              </a:rPr>
              <a:t>(</a:t>
            </a:r>
            <a:r>
              <a:rPr lang="en-IN" sz="1400" b="0" dirty="0">
                <a:solidFill>
                  <a:srgbClr val="005C5F"/>
                </a:solidFill>
                <a:effectLst/>
                <a:latin typeface="Consolas" panose="020B0609020204030204" pitchFamily="49" charset="0"/>
              </a:rPr>
              <a:t>100</a:t>
            </a:r>
            <a:r>
              <a:rPr lang="en-IN" sz="1400" b="0" dirty="0">
                <a:solidFill>
                  <a:srgbClr val="434F54"/>
                </a:solidFill>
                <a:effectLst/>
                <a:latin typeface="Consolas" panose="020B0609020204030204" pitchFamily="49" charset="0"/>
              </a:rPr>
              <a:t>)</a:t>
            </a:r>
            <a:r>
              <a:rPr lang="en-IN" sz="1400" b="0" dirty="0">
                <a:solidFill>
                  <a:srgbClr val="4E5B61"/>
                </a:solidFill>
                <a:effectLst/>
                <a:latin typeface="Consolas" panose="020B0609020204030204" pitchFamily="49" charset="0"/>
              </a:rPr>
              <a:t>;</a:t>
            </a:r>
          </a:p>
          <a:p>
            <a:r>
              <a:rPr lang="en-IN" sz="1400" b="0" dirty="0">
                <a:solidFill>
                  <a:srgbClr val="434F54"/>
                </a:solidFill>
                <a:effectLst/>
                <a:latin typeface="Consolas" panose="020B0609020204030204" pitchFamily="49" charset="0"/>
              </a:rPr>
              <a:t>}</a:t>
            </a:r>
            <a:endParaRPr lang="en-IN" sz="1400" b="0" dirty="0">
              <a:solidFill>
                <a:srgbClr val="4E5B61"/>
              </a:solidFill>
              <a:effectLst/>
              <a:latin typeface="Consolas" panose="020B0609020204030204" pitchFamily="49" charset="0"/>
            </a:endParaRPr>
          </a:p>
        </p:txBody>
      </p:sp>
    </p:spTree>
    <p:extLst>
      <p:ext uri="{BB962C8B-B14F-4D97-AF65-F5344CB8AC3E}">
        <p14:creationId xmlns:p14="http://schemas.microsoft.com/office/powerpoint/2010/main" val="1845332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B70404-C83F-7F51-2C66-FE12DD8700C8}"/>
              </a:ext>
            </a:extLst>
          </p:cNvPr>
          <p:cNvSpPr>
            <a:spLocks noGrp="1"/>
          </p:cNvSpPr>
          <p:nvPr>
            <p:ph type="title"/>
          </p:nvPr>
        </p:nvSpPr>
        <p:spPr/>
        <p:txBody>
          <a:bodyPr/>
          <a:lstStyle/>
          <a:p>
            <a:r>
              <a:rPr lang="en-IN" dirty="0"/>
              <a:t>Scope</a:t>
            </a:r>
          </a:p>
        </p:txBody>
      </p:sp>
      <p:sp>
        <p:nvSpPr>
          <p:cNvPr id="4" name="Text Placeholder 3">
            <a:extLst>
              <a:ext uri="{FF2B5EF4-FFF2-40B4-BE49-F238E27FC236}">
                <a16:creationId xmlns:a16="http://schemas.microsoft.com/office/drawing/2014/main" id="{6008408A-354F-2F14-804E-CB9F95949A37}"/>
              </a:ext>
            </a:extLst>
          </p:cNvPr>
          <p:cNvSpPr>
            <a:spLocks noGrp="1"/>
          </p:cNvSpPr>
          <p:nvPr>
            <p:ph type="body" idx="1"/>
          </p:nvPr>
        </p:nvSpPr>
        <p:spPr/>
        <p:txBody>
          <a:bodyPr/>
          <a:lstStyle/>
          <a:p>
            <a:endParaRPr lang="en-IN" dirty="0"/>
          </a:p>
        </p:txBody>
      </p:sp>
      <p:sp>
        <p:nvSpPr>
          <p:cNvPr id="2" name="Slide Number Placeholder 1">
            <a:extLst>
              <a:ext uri="{FF2B5EF4-FFF2-40B4-BE49-F238E27FC236}">
                <a16:creationId xmlns:a16="http://schemas.microsoft.com/office/drawing/2014/main" id="{B85CD0B1-2618-AE52-C721-9D8EB690CEB7}"/>
              </a:ext>
            </a:extLst>
          </p:cNvPr>
          <p:cNvSpPr>
            <a:spLocks noGrp="1"/>
          </p:cNvSpPr>
          <p:nvPr>
            <p:ph type="sldNum" sz="quarter" idx="4294967295"/>
          </p:nvPr>
        </p:nvSpPr>
        <p:spPr>
          <a:xfrm>
            <a:off x="9448800" y="6356350"/>
            <a:ext cx="2743200" cy="365125"/>
          </a:xfrm>
        </p:spPr>
        <p:txBody>
          <a:bodyPr/>
          <a:lstStyle/>
          <a:p>
            <a:fld id="{A65A5C87-DF58-40C8-B092-1DE63DB4547E}" type="slidenum">
              <a:rPr lang="en-US" smtClean="0"/>
              <a:t>17</a:t>
            </a:fld>
            <a:endParaRPr lang="en-US" dirty="0"/>
          </a:p>
        </p:txBody>
      </p:sp>
      <p:pic>
        <p:nvPicPr>
          <p:cNvPr id="6" name="Picture 5">
            <a:extLst>
              <a:ext uri="{FF2B5EF4-FFF2-40B4-BE49-F238E27FC236}">
                <a16:creationId xmlns:a16="http://schemas.microsoft.com/office/drawing/2014/main" id="{ADE95E4A-8951-A496-E4FC-D56C2D752736}"/>
              </a:ext>
            </a:extLst>
          </p:cNvPr>
          <p:cNvPicPr>
            <a:picLocks noChangeAspect="1"/>
          </p:cNvPicPr>
          <p:nvPr/>
        </p:nvPicPr>
        <p:blipFill>
          <a:blip r:embed="rId2"/>
          <a:stretch>
            <a:fillRect/>
          </a:stretch>
        </p:blipFill>
        <p:spPr>
          <a:xfrm>
            <a:off x="8684728" y="2237782"/>
            <a:ext cx="2546176" cy="2382435"/>
          </a:xfrm>
          <a:prstGeom prst="rect">
            <a:avLst/>
          </a:prstGeom>
        </p:spPr>
      </p:pic>
    </p:spTree>
    <p:extLst>
      <p:ext uri="{BB962C8B-B14F-4D97-AF65-F5344CB8AC3E}">
        <p14:creationId xmlns:p14="http://schemas.microsoft.com/office/powerpoint/2010/main" val="2961783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6CF994-2AB5-869C-859F-7CC2862F1781}"/>
              </a:ext>
            </a:extLst>
          </p:cNvPr>
          <p:cNvSpPr txBox="1"/>
          <p:nvPr/>
        </p:nvSpPr>
        <p:spPr>
          <a:xfrm>
            <a:off x="1045029" y="1129004"/>
            <a:ext cx="8845420" cy="4185761"/>
          </a:xfrm>
          <a:prstGeom prst="rect">
            <a:avLst/>
          </a:prstGeom>
          <a:noFill/>
        </p:spPr>
        <p:txBody>
          <a:bodyPr wrap="square">
            <a:spAutoFit/>
          </a:bodyPr>
          <a:lstStyle/>
          <a:p>
            <a:r>
              <a:rPr lang="en-IN" sz="3200" b="1" dirty="0"/>
              <a:t>Scope</a:t>
            </a:r>
          </a:p>
          <a:p>
            <a:r>
              <a:rPr lang="en-IN" dirty="0"/>
              <a:t>Further Improvements and Future Scope</a:t>
            </a:r>
          </a:p>
          <a:p>
            <a:r>
              <a:rPr lang="en-IN" dirty="0"/>
              <a:t>1.By adding servo motor, We can check other directions.</a:t>
            </a:r>
          </a:p>
          <a:p>
            <a:r>
              <a:rPr lang="en-IN" dirty="0"/>
              <a:t>2. </a:t>
            </a:r>
            <a:r>
              <a:rPr lang="en-IN" u="sng" dirty="0"/>
              <a:t>Adding a Camera</a:t>
            </a:r>
          </a:p>
          <a:p>
            <a:r>
              <a:rPr lang="en-IN" dirty="0"/>
              <a:t>If interfaced with a camera, Vehicle can be driven beyond line of sight Range becomes practically unlimited as network have a large range</a:t>
            </a:r>
          </a:p>
          <a:p>
            <a:r>
              <a:rPr lang="en-IN" dirty="0"/>
              <a:t>3. </a:t>
            </a:r>
            <a:r>
              <a:rPr lang="en-IN" u="sng" dirty="0"/>
              <a:t>Use as a fire fighter robot</a:t>
            </a:r>
          </a:p>
          <a:p>
            <a:r>
              <a:rPr lang="en-IN" dirty="0"/>
              <a:t>Addition of temperature sensor, water tank required</a:t>
            </a:r>
          </a:p>
          <a:p>
            <a:r>
              <a:rPr lang="en-IN" dirty="0"/>
              <a:t>Required some changes in programming</a:t>
            </a:r>
          </a:p>
          <a:p>
            <a:r>
              <a:rPr lang="en-IN" dirty="0"/>
              <a:t>It can work as an autonomous fire extinguisher.</a:t>
            </a:r>
          </a:p>
          <a:p>
            <a:r>
              <a:rPr lang="en-IN" dirty="0"/>
              <a:t>4. Obstacle detection for a Mining Vehicle.</a:t>
            </a:r>
          </a:p>
          <a:p>
            <a:r>
              <a:rPr lang="en-IN" dirty="0"/>
              <a:t>5. Driverless vehicles running along beams.</a:t>
            </a:r>
          </a:p>
          <a:p>
            <a:r>
              <a:rPr lang="en-IN" dirty="0"/>
              <a:t>6. Obstacle detecting system for a motor vehicle.</a:t>
            </a:r>
          </a:p>
          <a:p>
            <a:r>
              <a:rPr lang="en-IN" dirty="0"/>
              <a:t>7. Autonomous cleaning robot.</a:t>
            </a:r>
          </a:p>
        </p:txBody>
      </p:sp>
    </p:spTree>
    <p:extLst>
      <p:ext uri="{BB962C8B-B14F-4D97-AF65-F5344CB8AC3E}">
        <p14:creationId xmlns:p14="http://schemas.microsoft.com/office/powerpoint/2010/main" val="911556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F033-D837-0522-F85E-8E6106B2105A}"/>
              </a:ext>
            </a:extLst>
          </p:cNvPr>
          <p:cNvSpPr>
            <a:spLocks noGrp="1"/>
          </p:cNvSpPr>
          <p:nvPr>
            <p:ph type="title"/>
          </p:nvPr>
        </p:nvSpPr>
        <p:spPr/>
        <p:txBody>
          <a:bodyPr/>
          <a:lstStyle/>
          <a:p>
            <a:r>
              <a:rPr lang="en-IN" dirty="0"/>
              <a:t>Thank You!</a:t>
            </a:r>
          </a:p>
        </p:txBody>
      </p:sp>
      <p:sp>
        <p:nvSpPr>
          <p:cNvPr id="3" name="Slide Number Placeholder 2">
            <a:extLst>
              <a:ext uri="{FF2B5EF4-FFF2-40B4-BE49-F238E27FC236}">
                <a16:creationId xmlns:a16="http://schemas.microsoft.com/office/drawing/2014/main" id="{62F136D7-1F9C-9C25-7A2E-945BD50D99C0}"/>
              </a:ext>
            </a:extLst>
          </p:cNvPr>
          <p:cNvSpPr>
            <a:spLocks noGrp="1"/>
          </p:cNvSpPr>
          <p:nvPr>
            <p:ph type="sldNum" sz="quarter" idx="12"/>
          </p:nvPr>
        </p:nvSpPr>
        <p:spPr/>
        <p:txBody>
          <a:bodyPr/>
          <a:lstStyle/>
          <a:p>
            <a:fld id="{A65A5C87-DF58-40C8-B092-1DE63DB4547E}" type="slidenum">
              <a:rPr lang="en-US" smtClean="0"/>
              <a:t>19</a:t>
            </a:fld>
            <a:endParaRPr lang="en-US" dirty="0"/>
          </a:p>
        </p:txBody>
      </p:sp>
    </p:spTree>
    <p:extLst>
      <p:ext uri="{BB962C8B-B14F-4D97-AF65-F5344CB8AC3E}">
        <p14:creationId xmlns:p14="http://schemas.microsoft.com/office/powerpoint/2010/main" val="2890691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49FA539-2DA6-4197-AA13-56E0C33955F2}"/>
              </a:ext>
            </a:extLst>
          </p:cNvPr>
          <p:cNvSpPr>
            <a:spLocks noGrp="1"/>
          </p:cNvSpPr>
          <p:nvPr>
            <p:ph type="sldNum" sz="quarter" idx="12"/>
          </p:nvPr>
        </p:nvSpPr>
        <p:spPr/>
        <p:txBody>
          <a:bodyPr/>
          <a:lstStyle/>
          <a:p>
            <a:fld id="{A65A5C87-DF58-40C8-B092-1DE63DB4547E}" type="slidenum">
              <a:rPr lang="en-US" smtClean="0"/>
              <a:pPr/>
              <a:t>2</a:t>
            </a:fld>
            <a:endParaRPr lang="en-US" dirty="0"/>
          </a:p>
        </p:txBody>
      </p:sp>
      <p:sp>
        <p:nvSpPr>
          <p:cNvPr id="3" name="Content Placeholder 2">
            <a:extLst>
              <a:ext uri="{FF2B5EF4-FFF2-40B4-BE49-F238E27FC236}">
                <a16:creationId xmlns:a16="http://schemas.microsoft.com/office/drawing/2014/main" id="{E32AB0EB-0819-41F4-99E9-C02FA0DAF66D}"/>
              </a:ext>
            </a:extLst>
          </p:cNvPr>
          <p:cNvSpPr>
            <a:spLocks noGrp="1"/>
          </p:cNvSpPr>
          <p:nvPr>
            <p:ph idx="4294967295"/>
          </p:nvPr>
        </p:nvSpPr>
        <p:spPr>
          <a:xfrm>
            <a:off x="5919788" y="3355975"/>
            <a:ext cx="6272212" cy="2825750"/>
          </a:xfrm>
        </p:spPr>
        <p:txBody>
          <a:bodyPr/>
          <a:lstStyle/>
          <a:p>
            <a:endParaRPr lang="en-US" dirty="0"/>
          </a:p>
          <a:p>
            <a:endParaRPr lang="en-US" dirty="0"/>
          </a:p>
        </p:txBody>
      </p:sp>
      <p:pic>
        <p:nvPicPr>
          <p:cNvPr id="22" name="Picture 21">
            <a:extLst>
              <a:ext uri="{FF2B5EF4-FFF2-40B4-BE49-F238E27FC236}">
                <a16:creationId xmlns:a16="http://schemas.microsoft.com/office/drawing/2014/main" id="{757F7A4F-8CDD-94EE-FF5D-A8F2F93FD60E}"/>
              </a:ext>
            </a:extLst>
          </p:cNvPr>
          <p:cNvPicPr>
            <a:picLocks noChangeAspect="1"/>
          </p:cNvPicPr>
          <p:nvPr/>
        </p:nvPicPr>
        <p:blipFill>
          <a:blip r:embed="rId2"/>
          <a:stretch>
            <a:fillRect/>
          </a:stretch>
        </p:blipFill>
        <p:spPr>
          <a:xfrm>
            <a:off x="1334278" y="2445934"/>
            <a:ext cx="9339941" cy="2527281"/>
          </a:xfrm>
          <a:prstGeom prst="rect">
            <a:avLst/>
          </a:prstGeom>
        </p:spPr>
      </p:pic>
      <p:sp>
        <p:nvSpPr>
          <p:cNvPr id="23" name="TextBox 22">
            <a:extLst>
              <a:ext uri="{FF2B5EF4-FFF2-40B4-BE49-F238E27FC236}">
                <a16:creationId xmlns:a16="http://schemas.microsoft.com/office/drawing/2014/main" id="{9497C7B0-3091-EE1F-75C4-C2555D7E445C}"/>
              </a:ext>
            </a:extLst>
          </p:cNvPr>
          <p:cNvSpPr txBox="1"/>
          <p:nvPr/>
        </p:nvSpPr>
        <p:spPr>
          <a:xfrm>
            <a:off x="1511560" y="1440312"/>
            <a:ext cx="4926562" cy="830997"/>
          </a:xfrm>
          <a:prstGeom prst="rect">
            <a:avLst/>
          </a:prstGeom>
          <a:noFill/>
        </p:spPr>
        <p:txBody>
          <a:bodyPr wrap="square" rtlCol="0">
            <a:spAutoFit/>
          </a:bodyPr>
          <a:lstStyle/>
          <a:p>
            <a:r>
              <a:rPr lang="en-IN" sz="4800" dirty="0">
                <a:solidFill>
                  <a:schemeClr val="accent4">
                    <a:lumMod val="50000"/>
                  </a:schemeClr>
                </a:solidFill>
                <a:latin typeface="Arial" panose="020B0604020202020204" pitchFamily="34" charset="0"/>
                <a:cs typeface="Arial" panose="020B0604020202020204" pitchFamily="34" charset="0"/>
              </a:rPr>
              <a:t>Contents</a:t>
            </a:r>
          </a:p>
        </p:txBody>
      </p:sp>
    </p:spTree>
    <p:extLst>
      <p:ext uri="{BB962C8B-B14F-4D97-AF65-F5344CB8AC3E}">
        <p14:creationId xmlns:p14="http://schemas.microsoft.com/office/powerpoint/2010/main" val="41678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E6A83A-C7F8-3629-51E1-8474D44466B5}"/>
              </a:ext>
            </a:extLst>
          </p:cNvPr>
          <p:cNvSpPr>
            <a:spLocks noGrp="1"/>
          </p:cNvSpPr>
          <p:nvPr>
            <p:ph type="sldNum" sz="quarter" idx="12"/>
          </p:nvPr>
        </p:nvSpPr>
        <p:spPr/>
        <p:txBody>
          <a:bodyPr/>
          <a:lstStyle/>
          <a:p>
            <a:fld id="{A65A5C87-DF58-40C8-B092-1DE63DB4547E}" type="slidenum">
              <a:rPr lang="en-US" smtClean="0"/>
              <a:t>3</a:t>
            </a:fld>
            <a:endParaRPr lang="en-US" dirty="0"/>
          </a:p>
        </p:txBody>
      </p:sp>
      <p:sp>
        <p:nvSpPr>
          <p:cNvPr id="3" name="TextBox 2">
            <a:extLst>
              <a:ext uri="{FF2B5EF4-FFF2-40B4-BE49-F238E27FC236}">
                <a16:creationId xmlns:a16="http://schemas.microsoft.com/office/drawing/2014/main" id="{F7FCCD18-4AF5-729D-3AD1-2FA94B929943}"/>
              </a:ext>
            </a:extLst>
          </p:cNvPr>
          <p:cNvSpPr txBox="1"/>
          <p:nvPr/>
        </p:nvSpPr>
        <p:spPr>
          <a:xfrm>
            <a:off x="1334278" y="1268963"/>
            <a:ext cx="9032033" cy="3970318"/>
          </a:xfrm>
          <a:prstGeom prst="rect">
            <a:avLst/>
          </a:prstGeom>
          <a:noFill/>
        </p:spPr>
        <p:txBody>
          <a:bodyPr wrap="square" rtlCol="0">
            <a:spAutoFit/>
          </a:bodyPr>
          <a:lstStyle/>
          <a:p>
            <a:pPr algn="just" fontAlgn="base"/>
            <a:r>
              <a:rPr lang="en-US" b="1" i="0" dirty="0">
                <a:solidFill>
                  <a:srgbClr val="000000"/>
                </a:solidFill>
                <a:effectLst/>
              </a:rPr>
              <a:t>Introduction:</a:t>
            </a:r>
          </a:p>
          <a:p>
            <a:pPr algn="just" fontAlgn="base"/>
            <a:r>
              <a:rPr lang="en-US" b="0" i="0" dirty="0">
                <a:solidFill>
                  <a:srgbClr val="666666"/>
                </a:solidFill>
                <a:effectLst/>
              </a:rPr>
              <a:t>Now day’s </a:t>
            </a:r>
            <a:r>
              <a:rPr lang="en-US" dirty="0">
                <a:solidFill>
                  <a:srgbClr val="666666"/>
                </a:solidFill>
              </a:rPr>
              <a:t>E</a:t>
            </a:r>
            <a:r>
              <a:rPr lang="en-US" b="0" i="0" dirty="0">
                <a:solidFill>
                  <a:srgbClr val="666666"/>
                </a:solidFill>
                <a:effectLst/>
              </a:rPr>
              <a:t>lectric Vehicle are in high demand due to their high level of performance and reliability and which is a great help for human beings. The obstacle avoidance is used for detecting obstacles and avoiding the collision. This is an autonomation of vehicle. The design of the obstacle avoidance vehicle requires the integration of many sensors according to their task.</a:t>
            </a:r>
          </a:p>
          <a:p>
            <a:pPr algn="just" fontAlgn="base"/>
            <a:br>
              <a:rPr lang="en-US" dirty="0"/>
            </a:br>
            <a:r>
              <a:rPr lang="en-US" b="0" i="0" dirty="0">
                <a:solidFill>
                  <a:srgbClr val="666666"/>
                </a:solidFill>
                <a:effectLst/>
              </a:rPr>
              <a:t>Obstacle detection is the primary requirement of this automated vehicle. The Vehicle gets the information from the surrounding area through mounted sensors on the its body. Some sensing devices used for obstacle detection like bump sensors, infrared sensors, ultrasonic sensors, etc. The ultrasonic sensor is most suitable for obstacle detection and it is of low cost and has a high ranging capability.</a:t>
            </a:r>
          </a:p>
          <a:p>
            <a:br>
              <a:rPr lang="en-US" dirty="0"/>
            </a:br>
            <a:endParaRPr lang="en-IN" dirty="0"/>
          </a:p>
        </p:txBody>
      </p:sp>
    </p:spTree>
    <p:extLst>
      <p:ext uri="{BB962C8B-B14F-4D97-AF65-F5344CB8AC3E}">
        <p14:creationId xmlns:p14="http://schemas.microsoft.com/office/powerpoint/2010/main" val="2530889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1C14-7F4D-4D43-AB31-14E1B4AA1C63}"/>
              </a:ext>
            </a:extLst>
          </p:cNvPr>
          <p:cNvSpPr>
            <a:spLocks noGrp="1"/>
          </p:cNvSpPr>
          <p:nvPr>
            <p:ph type="title"/>
          </p:nvPr>
        </p:nvSpPr>
        <p:spPr>
          <a:xfrm>
            <a:off x="1078992" y="1156996"/>
            <a:ext cx="10177272" cy="4450702"/>
          </a:xfrm>
        </p:spPr>
        <p:txBody>
          <a:bodyPr/>
          <a:lstStyle/>
          <a:p>
            <a:r>
              <a:rPr lang="en-US" dirty="0"/>
              <a:t>Components</a:t>
            </a:r>
          </a:p>
        </p:txBody>
      </p:sp>
      <p:sp>
        <p:nvSpPr>
          <p:cNvPr id="4" name="Slide Number Placeholder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a:lstStyle/>
          <a:p>
            <a:fld id="{A65A5C87-DF58-40C8-B092-1DE63DB4547E}" type="slidenum">
              <a:rPr lang="en-US" smtClean="0"/>
              <a:pPr/>
              <a:t>4</a:t>
            </a:fld>
            <a:endParaRPr lang="en-US" dirty="0"/>
          </a:p>
        </p:txBody>
      </p:sp>
      <p:pic>
        <p:nvPicPr>
          <p:cNvPr id="23" name="Picture 22">
            <a:extLst>
              <a:ext uri="{FF2B5EF4-FFF2-40B4-BE49-F238E27FC236}">
                <a16:creationId xmlns:a16="http://schemas.microsoft.com/office/drawing/2014/main" id="{12321B3F-427F-65F8-8C3D-0E46E41ABD47}"/>
              </a:ext>
            </a:extLst>
          </p:cNvPr>
          <p:cNvPicPr>
            <a:picLocks noChangeAspect="1"/>
          </p:cNvPicPr>
          <p:nvPr/>
        </p:nvPicPr>
        <p:blipFill>
          <a:blip r:embed="rId2"/>
          <a:stretch>
            <a:fillRect/>
          </a:stretch>
        </p:blipFill>
        <p:spPr>
          <a:xfrm>
            <a:off x="5502046" y="1733384"/>
            <a:ext cx="1726164" cy="1303001"/>
          </a:xfrm>
          <a:prstGeom prst="rect">
            <a:avLst/>
          </a:prstGeom>
        </p:spPr>
      </p:pic>
      <p:pic>
        <p:nvPicPr>
          <p:cNvPr id="25" name="Picture 24">
            <a:extLst>
              <a:ext uri="{FF2B5EF4-FFF2-40B4-BE49-F238E27FC236}">
                <a16:creationId xmlns:a16="http://schemas.microsoft.com/office/drawing/2014/main" id="{BA304ECC-BD5E-007B-3FBA-2E9098E63D2E}"/>
              </a:ext>
            </a:extLst>
          </p:cNvPr>
          <p:cNvPicPr>
            <a:picLocks noChangeAspect="1"/>
          </p:cNvPicPr>
          <p:nvPr/>
        </p:nvPicPr>
        <p:blipFill>
          <a:blip r:embed="rId3"/>
          <a:stretch>
            <a:fillRect/>
          </a:stretch>
        </p:blipFill>
        <p:spPr>
          <a:xfrm>
            <a:off x="7691474" y="1826690"/>
            <a:ext cx="1452526" cy="1303003"/>
          </a:xfrm>
          <a:prstGeom prst="rect">
            <a:avLst/>
          </a:prstGeom>
        </p:spPr>
      </p:pic>
      <p:pic>
        <p:nvPicPr>
          <p:cNvPr id="28" name="Picture 27">
            <a:extLst>
              <a:ext uri="{FF2B5EF4-FFF2-40B4-BE49-F238E27FC236}">
                <a16:creationId xmlns:a16="http://schemas.microsoft.com/office/drawing/2014/main" id="{189E9A24-1EB8-22CB-FEE9-1E8755831396}"/>
              </a:ext>
            </a:extLst>
          </p:cNvPr>
          <p:cNvPicPr>
            <a:picLocks noChangeAspect="1"/>
          </p:cNvPicPr>
          <p:nvPr/>
        </p:nvPicPr>
        <p:blipFill>
          <a:blip r:embed="rId4"/>
          <a:stretch>
            <a:fillRect/>
          </a:stretch>
        </p:blipFill>
        <p:spPr>
          <a:xfrm rot="16200000">
            <a:off x="5990528" y="3556704"/>
            <a:ext cx="1004048" cy="1489790"/>
          </a:xfrm>
          <a:prstGeom prst="rect">
            <a:avLst/>
          </a:prstGeom>
        </p:spPr>
      </p:pic>
      <p:pic>
        <p:nvPicPr>
          <p:cNvPr id="30" name="Picture 29">
            <a:extLst>
              <a:ext uri="{FF2B5EF4-FFF2-40B4-BE49-F238E27FC236}">
                <a16:creationId xmlns:a16="http://schemas.microsoft.com/office/drawing/2014/main" id="{C66F1007-22CF-E827-2743-8A6B5A3F4F8D}"/>
              </a:ext>
            </a:extLst>
          </p:cNvPr>
          <p:cNvPicPr>
            <a:picLocks noChangeAspect="1"/>
          </p:cNvPicPr>
          <p:nvPr/>
        </p:nvPicPr>
        <p:blipFill>
          <a:blip r:embed="rId5"/>
          <a:stretch>
            <a:fillRect/>
          </a:stretch>
        </p:blipFill>
        <p:spPr>
          <a:xfrm>
            <a:off x="8108410" y="3612775"/>
            <a:ext cx="1922323" cy="1303003"/>
          </a:xfrm>
          <a:prstGeom prst="rect">
            <a:avLst/>
          </a:prstGeom>
        </p:spPr>
      </p:pic>
      <p:pic>
        <p:nvPicPr>
          <p:cNvPr id="36" name="Picture 35">
            <a:extLst>
              <a:ext uri="{FF2B5EF4-FFF2-40B4-BE49-F238E27FC236}">
                <a16:creationId xmlns:a16="http://schemas.microsoft.com/office/drawing/2014/main" id="{599D4FDB-4AF2-07B9-4855-AA917B64602E}"/>
              </a:ext>
            </a:extLst>
          </p:cNvPr>
          <p:cNvPicPr>
            <a:picLocks noChangeAspect="1"/>
          </p:cNvPicPr>
          <p:nvPr/>
        </p:nvPicPr>
        <p:blipFill>
          <a:blip r:embed="rId6"/>
          <a:stretch>
            <a:fillRect/>
          </a:stretch>
        </p:blipFill>
        <p:spPr>
          <a:xfrm>
            <a:off x="9590794" y="1823967"/>
            <a:ext cx="1642188" cy="1377649"/>
          </a:xfrm>
          <a:prstGeom prst="rect">
            <a:avLst/>
          </a:prstGeom>
        </p:spPr>
      </p:pic>
      <p:sp>
        <p:nvSpPr>
          <p:cNvPr id="37" name="TextBox 36">
            <a:extLst>
              <a:ext uri="{FF2B5EF4-FFF2-40B4-BE49-F238E27FC236}">
                <a16:creationId xmlns:a16="http://schemas.microsoft.com/office/drawing/2014/main" id="{C15F67E2-D4B3-F45C-A11B-C09BD31A63D0}"/>
              </a:ext>
            </a:extLst>
          </p:cNvPr>
          <p:cNvSpPr txBox="1"/>
          <p:nvPr/>
        </p:nvSpPr>
        <p:spPr>
          <a:xfrm>
            <a:off x="5502046" y="3041379"/>
            <a:ext cx="1868460" cy="369332"/>
          </a:xfrm>
          <a:prstGeom prst="rect">
            <a:avLst/>
          </a:prstGeom>
          <a:noFill/>
        </p:spPr>
        <p:txBody>
          <a:bodyPr wrap="none" rtlCol="0">
            <a:spAutoFit/>
          </a:bodyPr>
          <a:lstStyle/>
          <a:p>
            <a:r>
              <a:rPr lang="en-IN" dirty="0"/>
              <a:t>Arduino Uno R3</a:t>
            </a:r>
          </a:p>
        </p:txBody>
      </p:sp>
      <p:sp>
        <p:nvSpPr>
          <p:cNvPr id="38" name="TextBox 37">
            <a:extLst>
              <a:ext uri="{FF2B5EF4-FFF2-40B4-BE49-F238E27FC236}">
                <a16:creationId xmlns:a16="http://schemas.microsoft.com/office/drawing/2014/main" id="{7C7ED6AD-D97E-3139-08A3-115DE268A201}"/>
              </a:ext>
            </a:extLst>
          </p:cNvPr>
          <p:cNvSpPr txBox="1"/>
          <p:nvPr/>
        </p:nvSpPr>
        <p:spPr>
          <a:xfrm>
            <a:off x="4894020" y="4731112"/>
            <a:ext cx="2942216" cy="369332"/>
          </a:xfrm>
          <a:prstGeom prst="rect">
            <a:avLst/>
          </a:prstGeom>
          <a:noFill/>
        </p:spPr>
        <p:txBody>
          <a:bodyPr wrap="none" rtlCol="0">
            <a:spAutoFit/>
          </a:bodyPr>
          <a:lstStyle/>
          <a:p>
            <a:r>
              <a:rPr lang="en-IN" dirty="0"/>
              <a:t>HCSR04 Ultrasonic Sensor</a:t>
            </a:r>
          </a:p>
        </p:txBody>
      </p:sp>
      <p:sp>
        <p:nvSpPr>
          <p:cNvPr id="39" name="TextBox 38">
            <a:extLst>
              <a:ext uri="{FF2B5EF4-FFF2-40B4-BE49-F238E27FC236}">
                <a16:creationId xmlns:a16="http://schemas.microsoft.com/office/drawing/2014/main" id="{FD44086D-15E6-1F55-A531-F254CE582552}"/>
              </a:ext>
            </a:extLst>
          </p:cNvPr>
          <p:cNvSpPr txBox="1"/>
          <p:nvPr/>
        </p:nvSpPr>
        <p:spPr>
          <a:xfrm>
            <a:off x="8884840" y="4961541"/>
            <a:ext cx="974947" cy="369332"/>
          </a:xfrm>
          <a:prstGeom prst="rect">
            <a:avLst/>
          </a:prstGeom>
          <a:noFill/>
        </p:spPr>
        <p:txBody>
          <a:bodyPr wrap="none" rtlCol="0">
            <a:spAutoFit/>
          </a:bodyPr>
          <a:lstStyle/>
          <a:p>
            <a:r>
              <a:rPr lang="en-IN" dirty="0"/>
              <a:t>Chassis</a:t>
            </a:r>
          </a:p>
        </p:txBody>
      </p:sp>
      <p:sp>
        <p:nvSpPr>
          <p:cNvPr id="40" name="TextBox 39">
            <a:extLst>
              <a:ext uri="{FF2B5EF4-FFF2-40B4-BE49-F238E27FC236}">
                <a16:creationId xmlns:a16="http://schemas.microsoft.com/office/drawing/2014/main" id="{68DD9833-9AE7-CB9D-F52C-03F7523DC950}"/>
              </a:ext>
            </a:extLst>
          </p:cNvPr>
          <p:cNvSpPr txBox="1"/>
          <p:nvPr/>
        </p:nvSpPr>
        <p:spPr>
          <a:xfrm>
            <a:off x="7719063" y="3016950"/>
            <a:ext cx="1523174" cy="369332"/>
          </a:xfrm>
          <a:prstGeom prst="rect">
            <a:avLst/>
          </a:prstGeom>
          <a:noFill/>
        </p:spPr>
        <p:txBody>
          <a:bodyPr wrap="none" rtlCol="0">
            <a:spAutoFit/>
          </a:bodyPr>
          <a:lstStyle/>
          <a:p>
            <a:r>
              <a:rPr lang="en-IN" dirty="0"/>
              <a:t>2 DC Motors</a:t>
            </a:r>
          </a:p>
        </p:txBody>
      </p:sp>
      <p:sp>
        <p:nvSpPr>
          <p:cNvPr id="41" name="TextBox 40">
            <a:extLst>
              <a:ext uri="{FF2B5EF4-FFF2-40B4-BE49-F238E27FC236}">
                <a16:creationId xmlns:a16="http://schemas.microsoft.com/office/drawing/2014/main" id="{47A3FF61-4A2D-FA5A-1B9E-4D94FD3DBFD2}"/>
              </a:ext>
            </a:extLst>
          </p:cNvPr>
          <p:cNvSpPr txBox="1"/>
          <p:nvPr/>
        </p:nvSpPr>
        <p:spPr>
          <a:xfrm>
            <a:off x="9824214" y="3220562"/>
            <a:ext cx="1529586" cy="369332"/>
          </a:xfrm>
          <a:prstGeom prst="rect">
            <a:avLst/>
          </a:prstGeom>
          <a:noFill/>
        </p:spPr>
        <p:txBody>
          <a:bodyPr wrap="none" rtlCol="0">
            <a:spAutoFit/>
          </a:bodyPr>
          <a:lstStyle/>
          <a:p>
            <a:r>
              <a:rPr lang="en-IN" dirty="0"/>
              <a:t>Motor Driver</a:t>
            </a:r>
          </a:p>
        </p:txBody>
      </p:sp>
    </p:spTree>
    <p:extLst>
      <p:ext uri="{BB962C8B-B14F-4D97-AF65-F5344CB8AC3E}">
        <p14:creationId xmlns:p14="http://schemas.microsoft.com/office/powerpoint/2010/main" val="1471384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Arduino Uno</a:t>
            </a:r>
          </a:p>
        </p:txBody>
      </p:sp>
      <p:sp>
        <p:nvSpPr>
          <p:cNvPr id="10" name="Slide Number Placeholder 5">
            <a:extLst>
              <a:ext uri="{FF2B5EF4-FFF2-40B4-BE49-F238E27FC236}">
                <a16:creationId xmlns:a16="http://schemas.microsoft.com/office/drawing/2014/main" id="{4E797B30-1740-4A68-A40B-1D255EBC2F17}"/>
              </a:ext>
            </a:extLst>
          </p:cNvPr>
          <p:cNvSpPr>
            <a:spLocks noGrp="1"/>
          </p:cNvSpPr>
          <p:nvPr>
            <p:ph type="sldNum" sz="quarter" idx="12"/>
          </p:nvPr>
        </p:nvSpPr>
        <p:spPr/>
        <p:txBody>
          <a:bodyPr/>
          <a:lstStyle/>
          <a:p>
            <a:fld id="{A65A5C87-DF58-40C8-B092-1DE63DB4547E}" type="slidenum">
              <a:rPr lang="en-US" smtClean="0"/>
              <a:pPr/>
              <a:t>5</a:t>
            </a:fld>
            <a:endParaRPr lang="en-US" dirty="0"/>
          </a:p>
        </p:txBody>
      </p:sp>
      <p:sp>
        <p:nvSpPr>
          <p:cNvPr id="7" name="TextBox 6">
            <a:extLst>
              <a:ext uri="{FF2B5EF4-FFF2-40B4-BE49-F238E27FC236}">
                <a16:creationId xmlns:a16="http://schemas.microsoft.com/office/drawing/2014/main" id="{77ABA3D7-0C15-843F-3C4A-3F6B4D077152}"/>
              </a:ext>
            </a:extLst>
          </p:cNvPr>
          <p:cNvSpPr txBox="1"/>
          <p:nvPr/>
        </p:nvSpPr>
        <p:spPr>
          <a:xfrm>
            <a:off x="877076" y="2413833"/>
            <a:ext cx="6214188" cy="3693319"/>
          </a:xfrm>
          <a:prstGeom prst="rect">
            <a:avLst/>
          </a:prstGeom>
          <a:noFill/>
        </p:spPr>
        <p:txBody>
          <a:bodyPr wrap="square">
            <a:spAutoFit/>
          </a:bodyPr>
          <a:lstStyle/>
          <a:p>
            <a:r>
              <a:rPr lang="en-IN" b="1" dirty="0"/>
              <a:t>Open Source Hardware: Schematics</a:t>
            </a:r>
          </a:p>
          <a:p>
            <a:r>
              <a:rPr lang="en-IN" dirty="0"/>
              <a:t>• Arduino Uno is open-source hardware! You can build your own board</a:t>
            </a:r>
          </a:p>
          <a:p>
            <a:r>
              <a:rPr lang="en-IN" b="1" dirty="0"/>
              <a:t>Programming</a:t>
            </a:r>
          </a:p>
          <a:p>
            <a:r>
              <a:rPr lang="en-IN" dirty="0"/>
              <a:t>• The UNO is the best board to get started with electronics and coding</a:t>
            </a:r>
          </a:p>
          <a:p>
            <a:r>
              <a:rPr lang="en-IN" dirty="0"/>
              <a:t>• The Arduino Uno can be programmed with the Arduino Software IDE</a:t>
            </a:r>
          </a:p>
          <a:p>
            <a:r>
              <a:rPr lang="en-IN" dirty="0"/>
              <a:t>• It </a:t>
            </a:r>
            <a:r>
              <a:rPr lang="en-US" dirty="0"/>
              <a:t>can be used with various sensors and actuators.</a:t>
            </a:r>
            <a:endParaRPr lang="en-IN" dirty="0"/>
          </a:p>
          <a:p>
            <a:r>
              <a:rPr lang="en-IN" b="1" dirty="0"/>
              <a:t>Power</a:t>
            </a:r>
          </a:p>
          <a:p>
            <a:r>
              <a:rPr lang="en-IN" dirty="0"/>
              <a:t>The Arduino Uno board can be powered via the USB connection or with an external power supply from 6 to 20 volts. The power source is selected automatically.</a:t>
            </a:r>
          </a:p>
        </p:txBody>
      </p:sp>
      <p:pic>
        <p:nvPicPr>
          <p:cNvPr id="11" name="Picture 10">
            <a:extLst>
              <a:ext uri="{FF2B5EF4-FFF2-40B4-BE49-F238E27FC236}">
                <a16:creationId xmlns:a16="http://schemas.microsoft.com/office/drawing/2014/main" id="{CDC59093-6CE8-9625-FA2A-93CD8AFED593}"/>
              </a:ext>
            </a:extLst>
          </p:cNvPr>
          <p:cNvPicPr>
            <a:picLocks noChangeAspect="1"/>
          </p:cNvPicPr>
          <p:nvPr/>
        </p:nvPicPr>
        <p:blipFill>
          <a:blip r:embed="rId2"/>
          <a:stretch>
            <a:fillRect/>
          </a:stretch>
        </p:blipFill>
        <p:spPr>
          <a:xfrm>
            <a:off x="7254123" y="2733868"/>
            <a:ext cx="4505376" cy="3223993"/>
          </a:xfrm>
          <a:prstGeom prst="rect">
            <a:avLst/>
          </a:prstGeom>
        </p:spPr>
      </p:pic>
    </p:spTree>
    <p:extLst>
      <p:ext uri="{BB962C8B-B14F-4D97-AF65-F5344CB8AC3E}">
        <p14:creationId xmlns:p14="http://schemas.microsoft.com/office/powerpoint/2010/main" val="832742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HC-SR04 Ultrasonic Sensor</a:t>
            </a:r>
          </a:p>
        </p:txBody>
      </p:sp>
      <p:sp>
        <p:nvSpPr>
          <p:cNvPr id="10" name="Slide Number Placeholder 5">
            <a:extLst>
              <a:ext uri="{FF2B5EF4-FFF2-40B4-BE49-F238E27FC236}">
                <a16:creationId xmlns:a16="http://schemas.microsoft.com/office/drawing/2014/main" id="{27357B90-43D4-43A9-9C2B-156AED8FFFEC}"/>
              </a:ext>
            </a:extLst>
          </p:cNvPr>
          <p:cNvSpPr>
            <a:spLocks noGrp="1"/>
          </p:cNvSpPr>
          <p:nvPr>
            <p:ph type="sldNum" sz="quarter" idx="12"/>
          </p:nvPr>
        </p:nvSpPr>
        <p:spPr/>
        <p:txBody>
          <a:bodyPr/>
          <a:lstStyle/>
          <a:p>
            <a:fld id="{A65A5C87-DF58-40C8-B092-1DE63DB4547E}" type="slidenum">
              <a:rPr lang="en-US" smtClean="0"/>
              <a:pPr/>
              <a:t>6</a:t>
            </a:fld>
            <a:endParaRPr lang="en-US" dirty="0"/>
          </a:p>
        </p:txBody>
      </p:sp>
      <p:pic>
        <p:nvPicPr>
          <p:cNvPr id="6" name="Content Placeholder 5">
            <a:extLst>
              <a:ext uri="{FF2B5EF4-FFF2-40B4-BE49-F238E27FC236}">
                <a16:creationId xmlns:a16="http://schemas.microsoft.com/office/drawing/2014/main" id="{A87F7AA3-0C70-BF60-C4D8-F57B7BE8AF81}"/>
              </a:ext>
            </a:extLst>
          </p:cNvPr>
          <p:cNvPicPr>
            <a:picLocks noGrp="1" noChangeAspect="1"/>
          </p:cNvPicPr>
          <p:nvPr>
            <p:ph idx="1"/>
          </p:nvPr>
        </p:nvPicPr>
        <p:blipFill>
          <a:blip r:embed="rId2"/>
          <a:stretch>
            <a:fillRect/>
          </a:stretch>
        </p:blipFill>
        <p:spPr>
          <a:xfrm>
            <a:off x="986149" y="2780882"/>
            <a:ext cx="2923377" cy="3032089"/>
          </a:xfrm>
        </p:spPr>
      </p:pic>
      <p:pic>
        <p:nvPicPr>
          <p:cNvPr id="11" name="Picture 10">
            <a:extLst>
              <a:ext uri="{FF2B5EF4-FFF2-40B4-BE49-F238E27FC236}">
                <a16:creationId xmlns:a16="http://schemas.microsoft.com/office/drawing/2014/main" id="{6D4B1AD9-ABC7-6C56-E89C-A725C7A8599E}"/>
              </a:ext>
            </a:extLst>
          </p:cNvPr>
          <p:cNvPicPr>
            <a:picLocks noChangeAspect="1"/>
          </p:cNvPicPr>
          <p:nvPr/>
        </p:nvPicPr>
        <p:blipFill>
          <a:blip r:embed="rId3"/>
          <a:stretch>
            <a:fillRect/>
          </a:stretch>
        </p:blipFill>
        <p:spPr>
          <a:xfrm>
            <a:off x="8246981" y="2912856"/>
            <a:ext cx="3330229" cy="2051029"/>
          </a:xfrm>
          <a:prstGeom prst="rect">
            <a:avLst/>
          </a:prstGeom>
        </p:spPr>
      </p:pic>
      <p:sp>
        <p:nvSpPr>
          <p:cNvPr id="12" name="TextBox 11">
            <a:extLst>
              <a:ext uri="{FF2B5EF4-FFF2-40B4-BE49-F238E27FC236}">
                <a16:creationId xmlns:a16="http://schemas.microsoft.com/office/drawing/2014/main" id="{125138FB-204A-F8FE-7570-3CB5EDF65314}"/>
              </a:ext>
            </a:extLst>
          </p:cNvPr>
          <p:cNvSpPr txBox="1"/>
          <p:nvPr/>
        </p:nvSpPr>
        <p:spPr>
          <a:xfrm>
            <a:off x="4674637" y="2780881"/>
            <a:ext cx="311642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It is a non-contact based distance measurement system and can measure distance of 2cm to 4m.</a:t>
            </a:r>
          </a:p>
          <a:p>
            <a:pPr marL="285750" indent="-285750">
              <a:buFont typeface="Arial" panose="020B0604020202020204" pitchFamily="34" charset="0"/>
              <a:buChar char="•"/>
            </a:pPr>
            <a:r>
              <a:rPr lang="en-US" dirty="0"/>
              <a:t>Ultrasonic sensor is mainly use to detect the obstacle</a:t>
            </a:r>
            <a:endParaRPr lang="en-IN" dirty="0"/>
          </a:p>
        </p:txBody>
      </p:sp>
    </p:spTree>
    <p:extLst>
      <p:ext uri="{BB962C8B-B14F-4D97-AF65-F5344CB8AC3E}">
        <p14:creationId xmlns:p14="http://schemas.microsoft.com/office/powerpoint/2010/main" val="4266353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normAutofit/>
          </a:bodyPr>
          <a:lstStyle/>
          <a:p>
            <a:r>
              <a:rPr lang="en-IN" b="0" i="0" dirty="0">
                <a:solidFill>
                  <a:srgbClr val="191919"/>
                </a:solidFill>
                <a:effectLst/>
                <a:latin typeface="Segoe UI" panose="020B0502040204020203" pitchFamily="34" charset="0"/>
              </a:rPr>
              <a:t>L293D Motor Driver Shield</a:t>
            </a:r>
            <a:endParaRPr lang="en-US" dirty="0"/>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7</a:t>
            </a:fld>
            <a:endParaRPr lang="en-US" dirty="0"/>
          </a:p>
        </p:txBody>
      </p:sp>
      <p:pic>
        <p:nvPicPr>
          <p:cNvPr id="31" name="Picture 30">
            <a:extLst>
              <a:ext uri="{FF2B5EF4-FFF2-40B4-BE49-F238E27FC236}">
                <a16:creationId xmlns:a16="http://schemas.microsoft.com/office/drawing/2014/main" id="{91BB3168-A8E7-B458-DC67-243AB43DD88D}"/>
              </a:ext>
            </a:extLst>
          </p:cNvPr>
          <p:cNvPicPr>
            <a:picLocks noChangeAspect="1"/>
          </p:cNvPicPr>
          <p:nvPr/>
        </p:nvPicPr>
        <p:blipFill>
          <a:blip r:embed="rId2"/>
          <a:stretch>
            <a:fillRect/>
          </a:stretch>
        </p:blipFill>
        <p:spPr>
          <a:xfrm>
            <a:off x="7918488" y="2548633"/>
            <a:ext cx="3894157" cy="2987299"/>
          </a:xfrm>
          <a:prstGeom prst="rect">
            <a:avLst/>
          </a:prstGeom>
        </p:spPr>
      </p:pic>
      <p:sp>
        <p:nvSpPr>
          <p:cNvPr id="33" name="TextBox 32">
            <a:extLst>
              <a:ext uri="{FF2B5EF4-FFF2-40B4-BE49-F238E27FC236}">
                <a16:creationId xmlns:a16="http://schemas.microsoft.com/office/drawing/2014/main" id="{DA11DD13-8549-BA1D-4E62-1991F4850203}"/>
              </a:ext>
            </a:extLst>
          </p:cNvPr>
          <p:cNvSpPr txBox="1"/>
          <p:nvPr/>
        </p:nvSpPr>
        <p:spPr>
          <a:xfrm>
            <a:off x="783771" y="2548633"/>
            <a:ext cx="5971591" cy="2585323"/>
          </a:xfrm>
          <a:prstGeom prst="rect">
            <a:avLst/>
          </a:prstGeom>
          <a:noFill/>
        </p:spPr>
        <p:txBody>
          <a:bodyPr wrap="square" rtlCol="0">
            <a:spAutoFit/>
          </a:bodyPr>
          <a:lstStyle/>
          <a:p>
            <a:pPr marL="285750" indent="-285750">
              <a:buFont typeface="Arial" panose="020B0604020202020204" pitchFamily="34" charset="0"/>
              <a:buChar char="•"/>
            </a:pPr>
            <a:r>
              <a:rPr lang="en-IN" dirty="0"/>
              <a:t>It is capable of controlling 4x bidirectional DC motors, 2x unipolar/bipolar stepper motors, 2x small servo motors.</a:t>
            </a:r>
          </a:p>
          <a:p>
            <a:pPr marL="285750" indent="-285750">
              <a:buFont typeface="Arial" panose="020B0604020202020204" pitchFamily="34" charset="0"/>
              <a:buChar char="•"/>
            </a:pPr>
            <a:r>
              <a:rPr lang="en-US" b="0" i="0" dirty="0">
                <a:solidFill>
                  <a:srgbClr val="191919"/>
                </a:solidFill>
                <a:effectLst/>
              </a:rPr>
              <a:t>The brains of the shield are two </a:t>
            </a:r>
            <a:r>
              <a:rPr lang="en-US" b="0" i="0" u="sng" dirty="0">
                <a:solidFill>
                  <a:srgbClr val="191919"/>
                </a:solidFill>
                <a:effectLst/>
              </a:rPr>
              <a:t>L293D (dual-channel H-Bridge motor driver that can control two DC motors or a single stepper motor)</a:t>
            </a:r>
            <a:r>
              <a:rPr lang="en-US" b="0" i="0" dirty="0">
                <a:solidFill>
                  <a:srgbClr val="191919"/>
                </a:solidFill>
                <a:effectLst/>
              </a:rPr>
              <a:t> motor drivers and a </a:t>
            </a:r>
            <a:r>
              <a:rPr lang="en-US" b="0" i="0" u="sng" dirty="0">
                <a:solidFill>
                  <a:srgbClr val="191919"/>
                </a:solidFill>
                <a:effectLst/>
              </a:rPr>
              <a:t>74HC595 shift register (extends the Arduino’s four digital pins to the eight direction control pins of two L293D chips</a:t>
            </a:r>
            <a:r>
              <a:rPr lang="en-US" b="0" i="0" dirty="0">
                <a:solidFill>
                  <a:srgbClr val="191919"/>
                </a:solidFill>
                <a:effectLst/>
              </a:rPr>
              <a:t>).</a:t>
            </a:r>
            <a:endParaRPr lang="en-IN" dirty="0"/>
          </a:p>
        </p:txBody>
      </p:sp>
    </p:spTree>
    <p:extLst>
      <p:ext uri="{BB962C8B-B14F-4D97-AF65-F5344CB8AC3E}">
        <p14:creationId xmlns:p14="http://schemas.microsoft.com/office/powerpoint/2010/main" val="3352130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lstStyle/>
          <a:p>
            <a:r>
              <a:rPr lang="en-US" dirty="0"/>
              <a:t>Working</a:t>
            </a:r>
          </a:p>
        </p:txBody>
      </p:sp>
      <p:pic>
        <p:nvPicPr>
          <p:cNvPr id="7" name="Picture 6">
            <a:extLst>
              <a:ext uri="{FF2B5EF4-FFF2-40B4-BE49-F238E27FC236}">
                <a16:creationId xmlns:a16="http://schemas.microsoft.com/office/drawing/2014/main" id="{C3C67FFC-75F7-709E-F1EB-5595796E5C60}"/>
              </a:ext>
            </a:extLst>
          </p:cNvPr>
          <p:cNvPicPr>
            <a:picLocks noChangeAspect="1"/>
          </p:cNvPicPr>
          <p:nvPr/>
        </p:nvPicPr>
        <p:blipFill>
          <a:blip r:embed="rId2"/>
          <a:stretch>
            <a:fillRect/>
          </a:stretch>
        </p:blipFill>
        <p:spPr>
          <a:xfrm>
            <a:off x="8370014" y="2341983"/>
            <a:ext cx="2742994" cy="2211355"/>
          </a:xfrm>
          <a:prstGeom prst="rect">
            <a:avLst/>
          </a:prstGeom>
        </p:spPr>
      </p:pic>
      <p:pic>
        <p:nvPicPr>
          <p:cNvPr id="9" name="Picture 8">
            <a:extLst>
              <a:ext uri="{FF2B5EF4-FFF2-40B4-BE49-F238E27FC236}">
                <a16:creationId xmlns:a16="http://schemas.microsoft.com/office/drawing/2014/main" id="{39983717-F2CD-CD09-0151-6E037F095825}"/>
              </a:ext>
            </a:extLst>
          </p:cNvPr>
          <p:cNvPicPr>
            <a:picLocks noChangeAspect="1"/>
          </p:cNvPicPr>
          <p:nvPr/>
        </p:nvPicPr>
        <p:blipFill>
          <a:blip r:embed="rId3"/>
          <a:stretch>
            <a:fillRect/>
          </a:stretch>
        </p:blipFill>
        <p:spPr>
          <a:xfrm>
            <a:off x="7035282" y="2556587"/>
            <a:ext cx="1334732" cy="1231641"/>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537639A0-C62A-7C70-533D-07D0F41DF402}"/>
                  </a:ext>
                </a:extLst>
              </p14:cNvPr>
              <p14:cNvContentPartPr/>
              <p14:nvPr/>
            </p14:nvContentPartPr>
            <p14:xfrm>
              <a:off x="-2061992" y="2864630"/>
              <a:ext cx="3960" cy="3960"/>
            </p14:xfrm>
          </p:contentPart>
        </mc:Choice>
        <mc:Fallback xmlns="">
          <p:pic>
            <p:nvPicPr>
              <p:cNvPr id="10" name="Ink 9">
                <a:extLst>
                  <a:ext uri="{FF2B5EF4-FFF2-40B4-BE49-F238E27FC236}">
                    <a16:creationId xmlns:a16="http://schemas.microsoft.com/office/drawing/2014/main" id="{537639A0-C62A-7C70-533D-07D0F41DF402}"/>
                  </a:ext>
                </a:extLst>
              </p:cNvPr>
              <p:cNvPicPr/>
              <p:nvPr/>
            </p:nvPicPr>
            <p:blipFill>
              <a:blip r:embed="rId5"/>
              <a:stretch>
                <a:fillRect/>
              </a:stretch>
            </p:blipFill>
            <p:spPr>
              <a:xfrm>
                <a:off x="-2115992" y="2756630"/>
                <a:ext cx="111600" cy="219600"/>
              </a:xfrm>
              <a:prstGeom prst="rect">
                <a:avLst/>
              </a:prstGeom>
            </p:spPr>
          </p:pic>
        </mc:Fallback>
      </mc:AlternateContent>
    </p:spTree>
    <p:extLst>
      <p:ext uri="{BB962C8B-B14F-4D97-AF65-F5344CB8AC3E}">
        <p14:creationId xmlns:p14="http://schemas.microsoft.com/office/powerpoint/2010/main" val="2371828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Calculating Distance</a:t>
            </a:r>
          </a:p>
        </p:txBody>
      </p:sp>
      <p:sp>
        <p:nvSpPr>
          <p:cNvPr id="13" name="Content Placeholder 12">
            <a:extLst>
              <a:ext uri="{FF2B5EF4-FFF2-40B4-BE49-F238E27FC236}">
                <a16:creationId xmlns:a16="http://schemas.microsoft.com/office/drawing/2014/main" id="{E205B217-8183-4076-A009-A93B01FC3744}"/>
              </a:ext>
            </a:extLst>
          </p:cNvPr>
          <p:cNvSpPr>
            <a:spLocks noGrp="1"/>
          </p:cNvSpPr>
          <p:nvPr>
            <p:ph sz="quarter" idx="4"/>
          </p:nvPr>
        </p:nvSpPr>
        <p:spPr>
          <a:xfrm>
            <a:off x="1456695" y="2793140"/>
            <a:ext cx="5112055" cy="2968511"/>
          </a:xfrm>
        </p:spPr>
        <p:txBody>
          <a:bodyPr>
            <a:normAutofit fontScale="92500" lnSpcReduction="20000"/>
          </a:bodyPr>
          <a:lstStyle/>
          <a:p>
            <a:r>
              <a:rPr lang="en-US" dirty="0"/>
              <a:t>Ultrasonic signals travel at the speed of sound </a:t>
            </a:r>
          </a:p>
          <a:p>
            <a:r>
              <a:rPr lang="en-US" dirty="0"/>
              <a:t>At 20°C the speed of sound is 343 m/s </a:t>
            </a:r>
          </a:p>
          <a:p>
            <a:r>
              <a:rPr lang="en-US" dirty="0"/>
              <a:t>Time measured by HC-SRO4 is for return trip </a:t>
            </a:r>
          </a:p>
          <a:p>
            <a:r>
              <a:rPr lang="en-US" dirty="0"/>
              <a:t>Divide time in half to calculate distance</a:t>
            </a:r>
          </a:p>
          <a:p>
            <a:pPr marL="0" indent="0">
              <a:buNone/>
            </a:pPr>
            <a:r>
              <a:rPr lang="en-US" dirty="0"/>
              <a:t>             </a:t>
            </a:r>
            <a:r>
              <a:rPr lang="en-US" sz="1900" b="1" u="sng" dirty="0"/>
              <a:t>D = (</a:t>
            </a:r>
            <a:r>
              <a:rPr lang="el-GR" sz="1900" b="1" u="sng" dirty="0"/>
              <a:t>Δ</a:t>
            </a:r>
            <a:r>
              <a:rPr lang="en-US" sz="1900" b="1" u="sng" dirty="0"/>
              <a:t>t/2) × c</a:t>
            </a:r>
          </a:p>
          <a:p>
            <a:pPr marL="0" indent="0">
              <a:buNone/>
            </a:pPr>
            <a:r>
              <a:rPr lang="en-US" dirty="0" err="1"/>
              <a:t>Δt</a:t>
            </a:r>
            <a:r>
              <a:rPr lang="en-US" dirty="0"/>
              <a:t> = Time Delay</a:t>
            </a:r>
          </a:p>
          <a:p>
            <a:pPr marL="0" indent="0">
              <a:buNone/>
            </a:pPr>
            <a:r>
              <a:rPr lang="en-US" dirty="0"/>
              <a:t>c=Speed of Sound</a:t>
            </a:r>
          </a:p>
          <a:p>
            <a:pPr marL="0" indent="0">
              <a:buNone/>
            </a:pPr>
            <a:r>
              <a:rPr lang="en-US" dirty="0"/>
              <a:t>D = Distance Measured</a:t>
            </a:r>
          </a:p>
        </p:txBody>
      </p:sp>
      <p:sp>
        <p:nvSpPr>
          <p:cNvPr id="16" name="Slide Number Placeholder 5">
            <a:extLst>
              <a:ext uri="{FF2B5EF4-FFF2-40B4-BE49-F238E27FC236}">
                <a16:creationId xmlns:a16="http://schemas.microsoft.com/office/drawing/2014/main" id="{1A06BCBE-7F1D-4794-A964-0B03C6178B08}"/>
              </a:ext>
            </a:extLst>
          </p:cNvPr>
          <p:cNvSpPr>
            <a:spLocks noGrp="1"/>
          </p:cNvSpPr>
          <p:nvPr>
            <p:ph type="sldNum" sz="quarter" idx="12"/>
          </p:nvPr>
        </p:nvSpPr>
        <p:spPr/>
        <p:txBody>
          <a:bodyPr/>
          <a:lstStyle/>
          <a:p>
            <a:fld id="{A65A5C87-DF58-40C8-B092-1DE63DB4547E}" type="slidenum">
              <a:rPr lang="en-US" smtClean="0"/>
              <a:pPr/>
              <a:t>9</a:t>
            </a:fld>
            <a:endParaRPr lang="en-US" dirty="0"/>
          </a:p>
        </p:txBody>
      </p:sp>
      <p:pic>
        <p:nvPicPr>
          <p:cNvPr id="6" name="Picture 5">
            <a:extLst>
              <a:ext uri="{FF2B5EF4-FFF2-40B4-BE49-F238E27FC236}">
                <a16:creationId xmlns:a16="http://schemas.microsoft.com/office/drawing/2014/main" id="{3B86C967-2E6F-32AE-C131-CAE7AAB36513}"/>
              </a:ext>
            </a:extLst>
          </p:cNvPr>
          <p:cNvPicPr>
            <a:picLocks noChangeAspect="1"/>
          </p:cNvPicPr>
          <p:nvPr/>
        </p:nvPicPr>
        <p:blipFill>
          <a:blip r:embed="rId2"/>
          <a:stretch>
            <a:fillRect/>
          </a:stretch>
        </p:blipFill>
        <p:spPr>
          <a:xfrm>
            <a:off x="6639859" y="3163654"/>
            <a:ext cx="4473328" cy="1966130"/>
          </a:xfrm>
          <a:prstGeom prst="rect">
            <a:avLst/>
          </a:prstGeom>
        </p:spPr>
      </p:pic>
    </p:spTree>
    <p:extLst>
      <p:ext uri="{BB962C8B-B14F-4D97-AF65-F5344CB8AC3E}">
        <p14:creationId xmlns:p14="http://schemas.microsoft.com/office/powerpoint/2010/main" val="2926535544"/>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76E753-224D-4F59-B5D9-8E63A39392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46BFB7C-9A3E-4164-A178-9979043533C1}">
  <ds:schemaRefs>
    <ds:schemaRef ds:uri="http://schemas.microsoft.com/sharepoint/v3/contenttype/forms"/>
  </ds:schemaRefs>
</ds:datastoreItem>
</file>

<file path=customXml/itemProps3.xml><?xml version="1.0" encoding="utf-8"?>
<ds:datastoreItem xmlns:ds="http://schemas.openxmlformats.org/officeDocument/2006/customXml" ds:itemID="{ACC7AC8A-5632-4554-AD14-38A3611D44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AccentBox presentation</Template>
  <TotalTime>0</TotalTime>
  <Words>1116</Words>
  <Application>Microsoft Office PowerPoint</Application>
  <PresentationFormat>Widescreen</PresentationFormat>
  <Paragraphs>165</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Avenir Next LT Pro</vt:lpstr>
      <vt:lpstr>Calibri</vt:lpstr>
      <vt:lpstr>Consolas</vt:lpstr>
      <vt:lpstr>Segoe UI</vt:lpstr>
      <vt:lpstr>AccentBoxVTI</vt:lpstr>
      <vt:lpstr>Obstacle Avoiding Vehicle</vt:lpstr>
      <vt:lpstr>PowerPoint Presentation</vt:lpstr>
      <vt:lpstr>PowerPoint Presentation</vt:lpstr>
      <vt:lpstr>Components</vt:lpstr>
      <vt:lpstr>Arduino Uno</vt:lpstr>
      <vt:lpstr>HC-SR04 Ultrasonic Sensor</vt:lpstr>
      <vt:lpstr>L293D Motor Driver Shield</vt:lpstr>
      <vt:lpstr>Working</vt:lpstr>
      <vt:lpstr>Calculating Distance</vt:lpstr>
      <vt:lpstr>Controlling the Speed and Direction of DC Motor</vt:lpstr>
      <vt:lpstr>Circuit</vt:lpstr>
      <vt:lpstr>PowerPoint Presentation</vt:lpstr>
      <vt:lpstr>Source Code</vt:lpstr>
      <vt:lpstr>PowerPoint Presentation</vt:lpstr>
      <vt:lpstr>PowerPoint Presentation</vt:lpstr>
      <vt:lpstr>PowerPoint Presentation</vt:lpstr>
      <vt:lpstr>Scope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2022-12-01T08:56:04Z</dcterms:created>
  <dcterms:modified xsi:type="dcterms:W3CDTF">2022-12-02T06:53:11Z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